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9"/>
  </p:notesMasterIdLst>
  <p:handoutMasterIdLst>
    <p:handoutMasterId r:id="rId20"/>
  </p:handoutMasterIdLst>
  <p:sldIdLst>
    <p:sldId id="296" r:id="rId5"/>
    <p:sldId id="304" r:id="rId6"/>
    <p:sldId id="306" r:id="rId7"/>
    <p:sldId id="305" r:id="rId8"/>
    <p:sldId id="307" r:id="rId9"/>
    <p:sldId id="308" r:id="rId10"/>
    <p:sldId id="262" r:id="rId11"/>
    <p:sldId id="309" r:id="rId12"/>
    <p:sldId id="261" r:id="rId13"/>
    <p:sldId id="310" r:id="rId14"/>
    <p:sldId id="300" r:id="rId15"/>
    <p:sldId id="280" r:id="rId16"/>
    <p:sldId id="279" r:id="rId17"/>
    <p:sldId id="287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C567A"/>
    <a:srgbClr val="0D1D51"/>
    <a:srgbClr val="0072C7"/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50F5BF4-502E-468C-BA39-DAA23204EB2E}" v="275" dt="2025-04-20T09:25:06.632"/>
  </p1510:revLst>
</p1510:revInfo>
</file>

<file path=ppt/tableStyles.xml><?xml version="1.0" encoding="utf-8"?>
<a:tblStyleLst xmlns:a="http://schemas.openxmlformats.org/drawingml/2006/main" def="{0E3FDE45-AF77-4B5C-9715-49D594BDF05E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0" autoAdjust="0"/>
    <p:restoredTop sz="87887" autoAdjust="0"/>
  </p:normalViewPr>
  <p:slideViewPr>
    <p:cSldViewPr snapToGrid="0" showGuides="1">
      <p:cViewPr varScale="1">
        <p:scale>
          <a:sx n="63" d="100"/>
          <a:sy n="63" d="100"/>
        </p:scale>
        <p:origin x="80" y="1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00" d="100"/>
          <a:sy n="100" d="100"/>
        </p:scale>
        <p:origin x="1560" y="-146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ONZALEZ VAZQUEZ Jesus (CANDRIAM)" userId="baba3b23-d11d-4f54-b3e3-229518869320" providerId="ADAL" clId="{750F5BF4-502E-468C-BA39-DAA23204EB2E}"/>
    <pc:docChg chg="undo custSel addSld delSld modSld sldOrd modMainMaster">
      <pc:chgData name="GONZALEZ VAZQUEZ Jesus (CANDRIAM)" userId="baba3b23-d11d-4f54-b3e3-229518869320" providerId="ADAL" clId="{750F5BF4-502E-468C-BA39-DAA23204EB2E}" dt="2025-04-20T09:25:22.715" v="1839" actId="1076"/>
      <pc:docMkLst>
        <pc:docMk/>
      </pc:docMkLst>
      <pc:sldChg chg="addSp delSp modSp mod ord">
        <pc:chgData name="GONZALEZ VAZQUEZ Jesus (CANDRIAM)" userId="baba3b23-d11d-4f54-b3e3-229518869320" providerId="ADAL" clId="{750F5BF4-502E-468C-BA39-DAA23204EB2E}" dt="2025-04-20T09:18:59.664" v="1698" actId="1076"/>
        <pc:sldMkLst>
          <pc:docMk/>
          <pc:sldMk cId="3666674671" sldId="261"/>
        </pc:sldMkLst>
        <pc:spChg chg="mod">
          <ac:chgData name="GONZALEZ VAZQUEZ Jesus (CANDRIAM)" userId="baba3b23-d11d-4f54-b3e3-229518869320" providerId="ADAL" clId="{750F5BF4-502E-468C-BA39-DAA23204EB2E}" dt="2025-04-20T09:17:20.196" v="1696" actId="20577"/>
          <ac:spMkLst>
            <pc:docMk/>
            <pc:sldMk cId="3666674671" sldId="261"/>
            <ac:spMk id="3" creationId="{A6A33159-D030-2F82-A142-F75940728319}"/>
          </ac:spMkLst>
        </pc:spChg>
        <pc:picChg chg="del">
          <ac:chgData name="GONZALEZ VAZQUEZ Jesus (CANDRIAM)" userId="baba3b23-d11d-4f54-b3e3-229518869320" providerId="ADAL" clId="{750F5BF4-502E-468C-BA39-DAA23204EB2E}" dt="2025-04-20T08:55:45.206" v="1545" actId="478"/>
          <ac:picMkLst>
            <pc:docMk/>
            <pc:sldMk cId="3666674671" sldId="261"/>
            <ac:picMk id="5" creationId="{AB92A574-41F2-6853-F6E3-1CB5E191768F}"/>
          </ac:picMkLst>
        </pc:picChg>
        <pc:picChg chg="add mod">
          <ac:chgData name="GONZALEZ VAZQUEZ Jesus (CANDRIAM)" userId="baba3b23-d11d-4f54-b3e3-229518869320" providerId="ADAL" clId="{750F5BF4-502E-468C-BA39-DAA23204EB2E}" dt="2025-04-20T09:13:49.593" v="1669" actId="1076"/>
          <ac:picMkLst>
            <pc:docMk/>
            <pc:sldMk cId="3666674671" sldId="261"/>
            <ac:picMk id="6" creationId="{C9B09473-8A16-8F64-EFDB-205AC570DDF4}"/>
          </ac:picMkLst>
        </pc:picChg>
        <pc:picChg chg="add mod">
          <ac:chgData name="GONZALEZ VAZQUEZ Jesus (CANDRIAM)" userId="baba3b23-d11d-4f54-b3e3-229518869320" providerId="ADAL" clId="{750F5BF4-502E-468C-BA39-DAA23204EB2E}" dt="2025-04-20T09:13:44.499" v="1667" actId="14100"/>
          <ac:picMkLst>
            <pc:docMk/>
            <pc:sldMk cId="3666674671" sldId="261"/>
            <ac:picMk id="8" creationId="{2B94256F-19A7-0EAD-ED53-7737732619DF}"/>
          </ac:picMkLst>
        </pc:picChg>
        <pc:picChg chg="add mod">
          <ac:chgData name="GONZALEZ VAZQUEZ Jesus (CANDRIAM)" userId="baba3b23-d11d-4f54-b3e3-229518869320" providerId="ADAL" clId="{750F5BF4-502E-468C-BA39-DAA23204EB2E}" dt="2025-04-20T09:14:19.238" v="1674" actId="1076"/>
          <ac:picMkLst>
            <pc:docMk/>
            <pc:sldMk cId="3666674671" sldId="261"/>
            <ac:picMk id="11" creationId="{A68A4CBF-D6EB-32C3-6BE0-A83910E70B1F}"/>
          </ac:picMkLst>
        </pc:picChg>
        <pc:picChg chg="add mod">
          <ac:chgData name="GONZALEZ VAZQUEZ Jesus (CANDRIAM)" userId="baba3b23-d11d-4f54-b3e3-229518869320" providerId="ADAL" clId="{750F5BF4-502E-468C-BA39-DAA23204EB2E}" dt="2025-04-20T09:15:05.853" v="1680" actId="14100"/>
          <ac:picMkLst>
            <pc:docMk/>
            <pc:sldMk cId="3666674671" sldId="261"/>
            <ac:picMk id="13" creationId="{94786ECC-CF7D-5BAC-6EF1-F48EF8D41946}"/>
          </ac:picMkLst>
        </pc:picChg>
        <pc:picChg chg="add mod">
          <ac:chgData name="GONZALEZ VAZQUEZ Jesus (CANDRIAM)" userId="baba3b23-d11d-4f54-b3e3-229518869320" providerId="ADAL" clId="{750F5BF4-502E-468C-BA39-DAA23204EB2E}" dt="2025-04-20T09:15:57.301" v="1685" actId="1076"/>
          <ac:picMkLst>
            <pc:docMk/>
            <pc:sldMk cId="3666674671" sldId="261"/>
            <ac:picMk id="15" creationId="{42183724-CA7F-59BC-6975-C76A7D4A6E49}"/>
          </ac:picMkLst>
        </pc:picChg>
        <pc:picChg chg="add mod">
          <ac:chgData name="GONZALEZ VAZQUEZ Jesus (CANDRIAM)" userId="baba3b23-d11d-4f54-b3e3-229518869320" providerId="ADAL" clId="{750F5BF4-502E-468C-BA39-DAA23204EB2E}" dt="2025-04-20T09:16:28.853" v="1693" actId="1076"/>
          <ac:picMkLst>
            <pc:docMk/>
            <pc:sldMk cId="3666674671" sldId="261"/>
            <ac:picMk id="17" creationId="{249EA16A-74BE-6905-11FF-4181E98389DE}"/>
          </ac:picMkLst>
        </pc:picChg>
        <pc:picChg chg="add mod">
          <ac:chgData name="GONZALEZ VAZQUEZ Jesus (CANDRIAM)" userId="baba3b23-d11d-4f54-b3e3-229518869320" providerId="ADAL" clId="{750F5BF4-502E-468C-BA39-DAA23204EB2E}" dt="2025-04-20T09:18:59.664" v="1698" actId="1076"/>
          <ac:picMkLst>
            <pc:docMk/>
            <pc:sldMk cId="3666674671" sldId="261"/>
            <ac:picMk id="19" creationId="{802FEFD6-D647-3611-11FB-96AB1E1892C3}"/>
          </ac:picMkLst>
        </pc:picChg>
      </pc:sldChg>
      <pc:sldChg chg="addSp delSp modSp mod ord setBg">
        <pc:chgData name="GONZALEZ VAZQUEZ Jesus (CANDRIAM)" userId="baba3b23-d11d-4f54-b3e3-229518869320" providerId="ADAL" clId="{750F5BF4-502E-468C-BA39-DAA23204EB2E}" dt="2025-04-18T21:09:48.680" v="1222"/>
        <pc:sldMkLst>
          <pc:docMk/>
          <pc:sldMk cId="1210802199" sldId="262"/>
        </pc:sldMkLst>
        <pc:spChg chg="add mod">
          <ac:chgData name="GONZALEZ VAZQUEZ Jesus (CANDRIAM)" userId="baba3b23-d11d-4f54-b3e3-229518869320" providerId="ADAL" clId="{750F5BF4-502E-468C-BA39-DAA23204EB2E}" dt="2025-04-18T11:44:58.935" v="1008" actId="20577"/>
          <ac:spMkLst>
            <pc:docMk/>
            <pc:sldMk cId="1210802199" sldId="262"/>
            <ac:spMk id="10" creationId="{87148998-7245-3498-7286-0A3BBF01BA53}"/>
          </ac:spMkLst>
        </pc:spChg>
      </pc:sldChg>
      <pc:sldChg chg="del">
        <pc:chgData name="GONZALEZ VAZQUEZ Jesus (CANDRIAM)" userId="baba3b23-d11d-4f54-b3e3-229518869320" providerId="ADAL" clId="{750F5BF4-502E-468C-BA39-DAA23204EB2E}" dt="2025-04-18T09:29:40.737" v="535" actId="47"/>
        <pc:sldMkLst>
          <pc:docMk/>
          <pc:sldMk cId="2737241225" sldId="263"/>
        </pc:sldMkLst>
      </pc:sldChg>
      <pc:sldChg chg="del ord">
        <pc:chgData name="GONZALEZ VAZQUEZ Jesus (CANDRIAM)" userId="baba3b23-d11d-4f54-b3e3-229518869320" providerId="ADAL" clId="{750F5BF4-502E-468C-BA39-DAA23204EB2E}" dt="2025-04-19T10:04:07.235" v="1428" actId="47"/>
        <pc:sldMkLst>
          <pc:docMk/>
          <pc:sldMk cId="729609147" sldId="265"/>
        </pc:sldMkLst>
      </pc:sldChg>
      <pc:sldChg chg="del">
        <pc:chgData name="GONZALEZ VAZQUEZ Jesus (CANDRIAM)" userId="baba3b23-d11d-4f54-b3e3-229518869320" providerId="ADAL" clId="{750F5BF4-502E-468C-BA39-DAA23204EB2E}" dt="2025-04-18T09:28:53.104" v="524" actId="47"/>
        <pc:sldMkLst>
          <pc:docMk/>
          <pc:sldMk cId="3604630649" sldId="267"/>
        </pc:sldMkLst>
      </pc:sldChg>
      <pc:sldChg chg="ord">
        <pc:chgData name="GONZALEZ VAZQUEZ Jesus (CANDRIAM)" userId="baba3b23-d11d-4f54-b3e3-229518869320" providerId="ADAL" clId="{750F5BF4-502E-468C-BA39-DAA23204EB2E}" dt="2025-04-18T09:29:14.024" v="534"/>
        <pc:sldMkLst>
          <pc:docMk/>
          <pc:sldMk cId="3058085568" sldId="279"/>
        </pc:sldMkLst>
      </pc:sldChg>
      <pc:sldChg chg="addSp delSp modSp mod ord setBg">
        <pc:chgData name="GONZALEZ VAZQUEZ Jesus (CANDRIAM)" userId="baba3b23-d11d-4f54-b3e3-229518869320" providerId="ADAL" clId="{750F5BF4-502E-468C-BA39-DAA23204EB2E}" dt="2025-04-20T09:25:22.715" v="1839" actId="1076"/>
        <pc:sldMkLst>
          <pc:docMk/>
          <pc:sldMk cId="643777997" sldId="280"/>
        </pc:sldMkLst>
        <pc:spChg chg="mod">
          <ac:chgData name="GONZALEZ VAZQUEZ Jesus (CANDRIAM)" userId="baba3b23-d11d-4f54-b3e3-229518869320" providerId="ADAL" clId="{750F5BF4-502E-468C-BA39-DAA23204EB2E}" dt="2025-04-20T09:25:19.853" v="1838" actId="14100"/>
          <ac:spMkLst>
            <pc:docMk/>
            <pc:sldMk cId="643777997" sldId="280"/>
            <ac:spMk id="2" creationId="{5D030A76-B788-B363-104E-266B7C7F7208}"/>
          </ac:spMkLst>
        </pc:spChg>
        <pc:spChg chg="del mod">
          <ac:chgData name="GONZALEZ VAZQUEZ Jesus (CANDRIAM)" userId="baba3b23-d11d-4f54-b3e3-229518869320" providerId="ADAL" clId="{750F5BF4-502E-468C-BA39-DAA23204EB2E}" dt="2025-04-20T09:24:00.536" v="1828" actId="21"/>
          <ac:spMkLst>
            <pc:docMk/>
            <pc:sldMk cId="643777997" sldId="280"/>
            <ac:spMk id="3" creationId="{05948542-FCE1-3AE6-C6C9-17975609DF70}"/>
          </ac:spMkLst>
        </pc:spChg>
        <pc:spChg chg="del">
          <ac:chgData name="GONZALEZ VAZQUEZ Jesus (CANDRIAM)" userId="baba3b23-d11d-4f54-b3e3-229518869320" providerId="ADAL" clId="{750F5BF4-502E-468C-BA39-DAA23204EB2E}" dt="2025-04-20T09:24:08.702" v="1830" actId="21"/>
          <ac:spMkLst>
            <pc:docMk/>
            <pc:sldMk cId="643777997" sldId="280"/>
            <ac:spMk id="4" creationId="{3EE67564-0457-E486-97D0-8109D2C97B3F}"/>
          </ac:spMkLst>
        </pc:spChg>
        <pc:spChg chg="add del mod">
          <ac:chgData name="GONZALEZ VAZQUEZ Jesus (CANDRIAM)" userId="baba3b23-d11d-4f54-b3e3-229518869320" providerId="ADAL" clId="{750F5BF4-502E-468C-BA39-DAA23204EB2E}" dt="2025-04-20T09:24:04.398" v="1829" actId="21"/>
          <ac:spMkLst>
            <pc:docMk/>
            <pc:sldMk cId="643777997" sldId="280"/>
            <ac:spMk id="6" creationId="{AF201C5E-4697-4EA8-F285-B56DF14A2813}"/>
          </ac:spMkLst>
        </pc:spChg>
        <pc:spChg chg="add del mod">
          <ac:chgData name="GONZALEZ VAZQUEZ Jesus (CANDRIAM)" userId="baba3b23-d11d-4f54-b3e3-229518869320" providerId="ADAL" clId="{750F5BF4-502E-468C-BA39-DAA23204EB2E}" dt="2025-04-20T09:24:11.691" v="1831" actId="21"/>
          <ac:spMkLst>
            <pc:docMk/>
            <pc:sldMk cId="643777997" sldId="280"/>
            <ac:spMk id="8" creationId="{40956263-82CF-126B-0E56-0662079B8419}"/>
          </ac:spMkLst>
        </pc:spChg>
        <pc:picChg chg="add mod">
          <ac:chgData name="GONZALEZ VAZQUEZ Jesus (CANDRIAM)" userId="baba3b23-d11d-4f54-b3e3-229518869320" providerId="ADAL" clId="{750F5BF4-502E-468C-BA39-DAA23204EB2E}" dt="2025-04-20T09:25:22.715" v="1839" actId="1076"/>
          <ac:picMkLst>
            <pc:docMk/>
            <pc:sldMk cId="643777997" sldId="280"/>
            <ac:picMk id="10" creationId="{0746821F-78C1-61A1-076B-5F3C8ADAAE63}"/>
          </ac:picMkLst>
        </pc:picChg>
      </pc:sldChg>
      <pc:sldChg chg="del">
        <pc:chgData name="GONZALEZ VAZQUEZ Jesus (CANDRIAM)" userId="baba3b23-d11d-4f54-b3e3-229518869320" providerId="ADAL" clId="{750F5BF4-502E-468C-BA39-DAA23204EB2E}" dt="2025-04-19T10:04:03.668" v="1423" actId="47"/>
        <pc:sldMkLst>
          <pc:docMk/>
          <pc:sldMk cId="118503823" sldId="286"/>
        </pc:sldMkLst>
      </pc:sldChg>
      <pc:sldChg chg="ord">
        <pc:chgData name="GONZALEZ VAZQUEZ Jesus (CANDRIAM)" userId="baba3b23-d11d-4f54-b3e3-229518869320" providerId="ADAL" clId="{750F5BF4-502E-468C-BA39-DAA23204EB2E}" dt="2025-04-18T09:30:00.511" v="541"/>
        <pc:sldMkLst>
          <pc:docMk/>
          <pc:sldMk cId="3751616652" sldId="287"/>
        </pc:sldMkLst>
      </pc:sldChg>
      <pc:sldChg chg="delSp modSp mod">
        <pc:chgData name="GONZALEZ VAZQUEZ Jesus (CANDRIAM)" userId="baba3b23-d11d-4f54-b3e3-229518869320" providerId="ADAL" clId="{750F5BF4-502E-468C-BA39-DAA23204EB2E}" dt="2025-04-18T09:00:36.258" v="97" actId="1076"/>
        <pc:sldMkLst>
          <pc:docMk/>
          <pc:sldMk cId="1282633192" sldId="296"/>
        </pc:sldMkLst>
        <pc:spChg chg="mod">
          <ac:chgData name="GONZALEZ VAZQUEZ Jesus (CANDRIAM)" userId="baba3b23-d11d-4f54-b3e3-229518869320" providerId="ADAL" clId="{750F5BF4-502E-468C-BA39-DAA23204EB2E}" dt="2025-04-18T08:59:17.743" v="38" actId="6549"/>
          <ac:spMkLst>
            <pc:docMk/>
            <pc:sldMk cId="1282633192" sldId="296"/>
            <ac:spMk id="2" creationId="{998EF7BD-FE81-4B20-8DC5-0B3EB736F9F8}"/>
          </ac:spMkLst>
        </pc:spChg>
        <pc:spChg chg="mod">
          <ac:chgData name="GONZALEZ VAZQUEZ Jesus (CANDRIAM)" userId="baba3b23-d11d-4f54-b3e3-229518869320" providerId="ADAL" clId="{750F5BF4-502E-468C-BA39-DAA23204EB2E}" dt="2025-04-18T09:00:36.258" v="97" actId="1076"/>
          <ac:spMkLst>
            <pc:docMk/>
            <pc:sldMk cId="1282633192" sldId="296"/>
            <ac:spMk id="3" creationId="{1AFF0EFE-C50F-44EB-8978-B97795477C9E}"/>
          </ac:spMkLst>
        </pc:spChg>
      </pc:sldChg>
      <pc:sldChg chg="del ord setBg">
        <pc:chgData name="GONZALEZ VAZQUEZ Jesus (CANDRIAM)" userId="baba3b23-d11d-4f54-b3e3-229518869320" providerId="ADAL" clId="{750F5BF4-502E-468C-BA39-DAA23204EB2E}" dt="2025-04-19T10:04:06.609" v="1427" actId="47"/>
        <pc:sldMkLst>
          <pc:docMk/>
          <pc:sldMk cId="3018507327" sldId="297"/>
        </pc:sldMkLst>
      </pc:sldChg>
      <pc:sldChg chg="del">
        <pc:chgData name="GONZALEZ VAZQUEZ Jesus (CANDRIAM)" userId="baba3b23-d11d-4f54-b3e3-229518869320" providerId="ADAL" clId="{750F5BF4-502E-468C-BA39-DAA23204EB2E}" dt="2025-04-19T10:04:05.994" v="1426" actId="47"/>
        <pc:sldMkLst>
          <pc:docMk/>
          <pc:sldMk cId="1587084863" sldId="298"/>
        </pc:sldMkLst>
      </pc:sldChg>
      <pc:sldChg chg="del">
        <pc:chgData name="GONZALEZ VAZQUEZ Jesus (CANDRIAM)" userId="baba3b23-d11d-4f54-b3e3-229518869320" providerId="ADAL" clId="{750F5BF4-502E-468C-BA39-DAA23204EB2E}" dt="2025-04-19T10:04:05.209" v="1425" actId="47"/>
        <pc:sldMkLst>
          <pc:docMk/>
          <pc:sldMk cId="786894328" sldId="299"/>
        </pc:sldMkLst>
      </pc:sldChg>
      <pc:sldChg chg="addSp delSp modSp mod ord">
        <pc:chgData name="GONZALEZ VAZQUEZ Jesus (CANDRIAM)" userId="baba3b23-d11d-4f54-b3e3-229518869320" providerId="ADAL" clId="{750F5BF4-502E-468C-BA39-DAA23204EB2E}" dt="2025-04-20T09:21:25.967" v="1769" actId="20577"/>
        <pc:sldMkLst>
          <pc:docMk/>
          <pc:sldMk cId="34135539" sldId="300"/>
        </pc:sldMkLst>
        <pc:spChg chg="mod">
          <ac:chgData name="GONZALEZ VAZQUEZ Jesus (CANDRIAM)" userId="baba3b23-d11d-4f54-b3e3-229518869320" providerId="ADAL" clId="{750F5BF4-502E-468C-BA39-DAA23204EB2E}" dt="2025-04-20T09:21:25.967" v="1769" actId="20577"/>
          <ac:spMkLst>
            <pc:docMk/>
            <pc:sldMk cId="34135539" sldId="300"/>
            <ac:spMk id="2" creationId="{599BF6CE-A46C-5786-0978-9C6FCE7B5A99}"/>
          </ac:spMkLst>
        </pc:spChg>
        <pc:spChg chg="del">
          <ac:chgData name="GONZALEZ VAZQUEZ Jesus (CANDRIAM)" userId="baba3b23-d11d-4f54-b3e3-229518869320" providerId="ADAL" clId="{750F5BF4-502E-468C-BA39-DAA23204EB2E}" dt="2025-04-20T09:20:11.095" v="1745" actId="21"/>
          <ac:spMkLst>
            <pc:docMk/>
            <pc:sldMk cId="34135539" sldId="300"/>
            <ac:spMk id="3" creationId="{75D380EB-A035-7A67-54E3-A1DCD9D24813}"/>
          </ac:spMkLst>
        </pc:spChg>
        <pc:spChg chg="add del mod">
          <ac:chgData name="GONZALEZ VAZQUEZ Jesus (CANDRIAM)" userId="baba3b23-d11d-4f54-b3e3-229518869320" providerId="ADAL" clId="{750F5BF4-502E-468C-BA39-DAA23204EB2E}" dt="2025-04-20T09:20:17.927" v="1746" actId="21"/>
          <ac:spMkLst>
            <pc:docMk/>
            <pc:sldMk cId="34135539" sldId="300"/>
            <ac:spMk id="6" creationId="{0E673CFF-B23B-1BB1-8A00-1AE15E8FC121}"/>
          </ac:spMkLst>
        </pc:spChg>
        <pc:picChg chg="mod">
          <ac:chgData name="GONZALEZ VAZQUEZ Jesus (CANDRIAM)" userId="baba3b23-d11d-4f54-b3e3-229518869320" providerId="ADAL" clId="{750F5BF4-502E-468C-BA39-DAA23204EB2E}" dt="2025-04-20T09:20:40.667" v="1754" actId="1076"/>
          <ac:picMkLst>
            <pc:docMk/>
            <pc:sldMk cId="34135539" sldId="300"/>
            <ac:picMk id="5" creationId="{D849B9A6-10EF-3768-AA3E-544AA2D959AA}"/>
          </ac:picMkLst>
        </pc:picChg>
        <pc:picChg chg="mod">
          <ac:chgData name="GONZALEZ VAZQUEZ Jesus (CANDRIAM)" userId="baba3b23-d11d-4f54-b3e3-229518869320" providerId="ADAL" clId="{750F5BF4-502E-468C-BA39-DAA23204EB2E}" dt="2025-04-20T09:20:33.007" v="1752" actId="14100"/>
          <ac:picMkLst>
            <pc:docMk/>
            <pc:sldMk cId="34135539" sldId="300"/>
            <ac:picMk id="7" creationId="{5FC38540-A2FE-5E60-8C0F-244F0524B3BC}"/>
          </ac:picMkLst>
        </pc:picChg>
      </pc:sldChg>
      <pc:sldChg chg="del setBg">
        <pc:chgData name="GONZALEZ VAZQUEZ Jesus (CANDRIAM)" userId="baba3b23-d11d-4f54-b3e3-229518869320" providerId="ADAL" clId="{750F5BF4-502E-468C-BA39-DAA23204EB2E}" dt="2025-04-19T10:04:02.785" v="1422" actId="47"/>
        <pc:sldMkLst>
          <pc:docMk/>
          <pc:sldMk cId="3696804993" sldId="301"/>
        </pc:sldMkLst>
      </pc:sldChg>
      <pc:sldChg chg="del">
        <pc:chgData name="GONZALEZ VAZQUEZ Jesus (CANDRIAM)" userId="baba3b23-d11d-4f54-b3e3-229518869320" providerId="ADAL" clId="{750F5BF4-502E-468C-BA39-DAA23204EB2E}" dt="2025-04-18T09:28:47.202" v="523" actId="47"/>
        <pc:sldMkLst>
          <pc:docMk/>
          <pc:sldMk cId="2735009168" sldId="302"/>
        </pc:sldMkLst>
      </pc:sldChg>
      <pc:sldChg chg="del ord">
        <pc:chgData name="GONZALEZ VAZQUEZ Jesus (CANDRIAM)" userId="baba3b23-d11d-4f54-b3e3-229518869320" providerId="ADAL" clId="{750F5BF4-502E-468C-BA39-DAA23204EB2E}" dt="2025-04-19T10:04:04.476" v="1424" actId="47"/>
        <pc:sldMkLst>
          <pc:docMk/>
          <pc:sldMk cId="2126329861" sldId="303"/>
        </pc:sldMkLst>
      </pc:sldChg>
      <pc:sldChg chg="addSp modSp add mod">
        <pc:chgData name="GONZALEZ VAZQUEZ Jesus (CANDRIAM)" userId="baba3b23-d11d-4f54-b3e3-229518869320" providerId="ADAL" clId="{750F5BF4-502E-468C-BA39-DAA23204EB2E}" dt="2025-04-19T08:41:40.743" v="1272" actId="313"/>
        <pc:sldMkLst>
          <pc:docMk/>
          <pc:sldMk cId="1575330401" sldId="304"/>
        </pc:sldMkLst>
        <pc:spChg chg="mod">
          <ac:chgData name="GONZALEZ VAZQUEZ Jesus (CANDRIAM)" userId="baba3b23-d11d-4f54-b3e3-229518869320" providerId="ADAL" clId="{750F5BF4-502E-468C-BA39-DAA23204EB2E}" dt="2025-04-18T09:01:17.974" v="116" actId="1076"/>
          <ac:spMkLst>
            <pc:docMk/>
            <pc:sldMk cId="1575330401" sldId="304"/>
            <ac:spMk id="2" creationId="{E26DE010-514A-56F4-E05A-4104A8CAF9C1}"/>
          </ac:spMkLst>
        </pc:spChg>
        <pc:spChg chg="mod">
          <ac:chgData name="GONZALEZ VAZQUEZ Jesus (CANDRIAM)" userId="baba3b23-d11d-4f54-b3e3-229518869320" providerId="ADAL" clId="{750F5BF4-502E-468C-BA39-DAA23204EB2E}" dt="2025-04-19T08:41:40.743" v="1272" actId="313"/>
          <ac:spMkLst>
            <pc:docMk/>
            <pc:sldMk cId="1575330401" sldId="304"/>
            <ac:spMk id="3" creationId="{C50ACA3F-0C3B-CFD2-01DE-ABF104346EAB}"/>
          </ac:spMkLst>
        </pc:spChg>
        <pc:picChg chg="add mod">
          <ac:chgData name="GONZALEZ VAZQUEZ Jesus (CANDRIAM)" userId="baba3b23-d11d-4f54-b3e3-229518869320" providerId="ADAL" clId="{750F5BF4-502E-468C-BA39-DAA23204EB2E}" dt="2025-04-18T09:16:46.748" v="162" actId="962"/>
          <ac:picMkLst>
            <pc:docMk/>
            <pc:sldMk cId="1575330401" sldId="304"/>
            <ac:picMk id="5" creationId="{9390A350-37B1-E3D2-F4D5-96D63B6BE6EB}"/>
          </ac:picMkLst>
        </pc:picChg>
        <pc:picChg chg="add mod">
          <ac:chgData name="GONZALEZ VAZQUEZ Jesus (CANDRIAM)" userId="baba3b23-d11d-4f54-b3e3-229518869320" providerId="ADAL" clId="{750F5BF4-502E-468C-BA39-DAA23204EB2E}" dt="2025-04-18T09:17:12.277" v="167" actId="1076"/>
          <ac:picMkLst>
            <pc:docMk/>
            <pc:sldMk cId="1575330401" sldId="304"/>
            <ac:picMk id="7" creationId="{E417FB09-07ED-FCD7-ED58-35B9056F6D6D}"/>
          </ac:picMkLst>
        </pc:picChg>
        <pc:picChg chg="add mod">
          <ac:chgData name="GONZALEZ VAZQUEZ Jesus (CANDRIAM)" userId="baba3b23-d11d-4f54-b3e3-229518869320" providerId="ADAL" clId="{750F5BF4-502E-468C-BA39-DAA23204EB2E}" dt="2025-04-18T09:17:45.174" v="173" actId="1076"/>
          <ac:picMkLst>
            <pc:docMk/>
            <pc:sldMk cId="1575330401" sldId="304"/>
            <ac:picMk id="9" creationId="{4C277C56-88C3-ADAB-F29E-2CC1FB27965D}"/>
          </ac:picMkLst>
        </pc:picChg>
        <pc:picChg chg="add mod">
          <ac:chgData name="GONZALEZ VAZQUEZ Jesus (CANDRIAM)" userId="baba3b23-d11d-4f54-b3e3-229518869320" providerId="ADAL" clId="{750F5BF4-502E-468C-BA39-DAA23204EB2E}" dt="2025-04-18T11:26:32.605" v="594" actId="14100"/>
          <ac:picMkLst>
            <pc:docMk/>
            <pc:sldMk cId="1575330401" sldId="304"/>
            <ac:picMk id="11" creationId="{3EA5936C-C8B0-07AA-F956-BD71AD9D20CB}"/>
          </ac:picMkLst>
        </pc:picChg>
        <pc:picChg chg="add mod">
          <ac:chgData name="GONZALEZ VAZQUEZ Jesus (CANDRIAM)" userId="baba3b23-d11d-4f54-b3e3-229518869320" providerId="ADAL" clId="{750F5BF4-502E-468C-BA39-DAA23204EB2E}" dt="2025-04-18T11:26:37.133" v="595" actId="14100"/>
          <ac:picMkLst>
            <pc:docMk/>
            <pc:sldMk cId="1575330401" sldId="304"/>
            <ac:picMk id="13" creationId="{8F8D4D51-90B9-2EBF-37F2-43C3ED8C4B94}"/>
          </ac:picMkLst>
        </pc:picChg>
        <pc:picChg chg="add mod">
          <ac:chgData name="GONZALEZ VAZQUEZ Jesus (CANDRIAM)" userId="baba3b23-d11d-4f54-b3e3-229518869320" providerId="ADAL" clId="{750F5BF4-502E-468C-BA39-DAA23204EB2E}" dt="2025-04-18T11:26:44.213" v="596" actId="14100"/>
          <ac:picMkLst>
            <pc:docMk/>
            <pc:sldMk cId="1575330401" sldId="304"/>
            <ac:picMk id="15" creationId="{461BA5B1-A8DD-67A2-F836-5FE1FDFDEE0C}"/>
          </ac:picMkLst>
        </pc:picChg>
      </pc:sldChg>
      <pc:sldChg chg="addSp delSp modSp add mod ord modClrScheme chgLayout">
        <pc:chgData name="GONZALEZ VAZQUEZ Jesus (CANDRIAM)" userId="baba3b23-d11d-4f54-b3e3-229518869320" providerId="ADAL" clId="{750F5BF4-502E-468C-BA39-DAA23204EB2E}" dt="2025-04-19T09:57:37.162" v="1421" actId="1036"/>
        <pc:sldMkLst>
          <pc:docMk/>
          <pc:sldMk cId="3748528102" sldId="305"/>
        </pc:sldMkLst>
        <pc:spChg chg="mod">
          <ac:chgData name="GONZALEZ VAZQUEZ Jesus (CANDRIAM)" userId="baba3b23-d11d-4f54-b3e3-229518869320" providerId="ADAL" clId="{750F5BF4-502E-468C-BA39-DAA23204EB2E}" dt="2025-04-19T09:53:24.714" v="1383" actId="313"/>
          <ac:spMkLst>
            <pc:docMk/>
            <pc:sldMk cId="3748528102" sldId="305"/>
            <ac:spMk id="2" creationId="{C2CC6EDC-7890-ECB0-D386-13FED6D75951}"/>
          </ac:spMkLst>
        </pc:spChg>
        <pc:spChg chg="del mod">
          <ac:chgData name="GONZALEZ VAZQUEZ Jesus (CANDRIAM)" userId="baba3b23-d11d-4f54-b3e3-229518869320" providerId="ADAL" clId="{750F5BF4-502E-468C-BA39-DAA23204EB2E}" dt="2025-04-19T08:53:51.380" v="1365" actId="21"/>
          <ac:spMkLst>
            <pc:docMk/>
            <pc:sldMk cId="3748528102" sldId="305"/>
            <ac:spMk id="3" creationId="{B4F2DFEC-7AEE-368D-9859-A3EFDCE69E5B}"/>
          </ac:spMkLst>
        </pc:spChg>
        <pc:spChg chg="add del mod">
          <ac:chgData name="GONZALEZ VAZQUEZ Jesus (CANDRIAM)" userId="baba3b23-d11d-4f54-b3e3-229518869320" providerId="ADAL" clId="{750F5BF4-502E-468C-BA39-DAA23204EB2E}" dt="2025-04-19T08:54:03.127" v="1368" actId="21"/>
          <ac:spMkLst>
            <pc:docMk/>
            <pc:sldMk cId="3748528102" sldId="305"/>
            <ac:spMk id="6" creationId="{B0BAEE70-E290-E275-A02F-E5859F7B98EC}"/>
          </ac:spMkLst>
        </pc:spChg>
        <pc:spChg chg="add mod">
          <ac:chgData name="GONZALEZ VAZQUEZ Jesus (CANDRIAM)" userId="baba3b23-d11d-4f54-b3e3-229518869320" providerId="ADAL" clId="{750F5BF4-502E-468C-BA39-DAA23204EB2E}" dt="2025-04-19T09:57:31.535" v="1416" actId="1036"/>
          <ac:spMkLst>
            <pc:docMk/>
            <pc:sldMk cId="3748528102" sldId="305"/>
            <ac:spMk id="10" creationId="{D8B4410E-FD0E-E21E-E75A-50CC410DC583}"/>
          </ac:spMkLst>
        </pc:spChg>
        <pc:picChg chg="add del mod ord">
          <ac:chgData name="GONZALEZ VAZQUEZ Jesus (CANDRIAM)" userId="baba3b23-d11d-4f54-b3e3-229518869320" providerId="ADAL" clId="{750F5BF4-502E-468C-BA39-DAA23204EB2E}" dt="2025-04-19T09:52:46.650" v="1379" actId="478"/>
          <ac:picMkLst>
            <pc:docMk/>
            <pc:sldMk cId="3748528102" sldId="305"/>
            <ac:picMk id="5" creationId="{2A77A0F6-C283-DBF2-28F6-D0D23C8B31CC}"/>
          </ac:picMkLst>
        </pc:picChg>
        <pc:picChg chg="add mod">
          <ac:chgData name="GONZALEZ VAZQUEZ Jesus (CANDRIAM)" userId="baba3b23-d11d-4f54-b3e3-229518869320" providerId="ADAL" clId="{750F5BF4-502E-468C-BA39-DAA23204EB2E}" dt="2025-04-19T09:57:37.162" v="1421" actId="1036"/>
          <ac:picMkLst>
            <pc:docMk/>
            <pc:sldMk cId="3748528102" sldId="305"/>
            <ac:picMk id="9" creationId="{0E0D4737-68BE-95ED-45A7-F38013B7CCF1}"/>
          </ac:picMkLst>
        </pc:picChg>
      </pc:sldChg>
      <pc:sldChg chg="addSp delSp modSp add mod ord">
        <pc:chgData name="GONZALEZ VAZQUEZ Jesus (CANDRIAM)" userId="baba3b23-d11d-4f54-b3e3-229518869320" providerId="ADAL" clId="{750F5BF4-502E-468C-BA39-DAA23204EB2E}" dt="2025-04-19T08:52:49.648" v="1364" actId="404"/>
        <pc:sldMkLst>
          <pc:docMk/>
          <pc:sldMk cId="2473826483" sldId="306"/>
        </pc:sldMkLst>
        <pc:spChg chg="mod">
          <ac:chgData name="GONZALEZ VAZQUEZ Jesus (CANDRIAM)" userId="baba3b23-d11d-4f54-b3e3-229518869320" providerId="ADAL" clId="{750F5BF4-502E-468C-BA39-DAA23204EB2E}" dt="2025-04-19T08:51:39.798" v="1356" actId="1076"/>
          <ac:spMkLst>
            <pc:docMk/>
            <pc:sldMk cId="2473826483" sldId="306"/>
            <ac:spMk id="2" creationId="{9A04C3B2-E162-FF54-4CAF-25346FA1C008}"/>
          </ac:spMkLst>
        </pc:spChg>
        <pc:spChg chg="del mod">
          <ac:chgData name="GONZALEZ VAZQUEZ Jesus (CANDRIAM)" userId="baba3b23-d11d-4f54-b3e3-229518869320" providerId="ADAL" clId="{750F5BF4-502E-468C-BA39-DAA23204EB2E}" dt="2025-04-19T08:40:36.167" v="1270" actId="21"/>
          <ac:spMkLst>
            <pc:docMk/>
            <pc:sldMk cId="2473826483" sldId="306"/>
            <ac:spMk id="3" creationId="{73B0AA1A-621B-FDAA-85F5-91363CDD97A1}"/>
          </ac:spMkLst>
        </pc:spChg>
        <pc:spChg chg="add del mod">
          <ac:chgData name="GONZALEZ VAZQUEZ Jesus (CANDRIAM)" userId="baba3b23-d11d-4f54-b3e3-229518869320" providerId="ADAL" clId="{750F5BF4-502E-468C-BA39-DAA23204EB2E}" dt="2025-04-19T08:40:45.261" v="1271" actId="21"/>
          <ac:spMkLst>
            <pc:docMk/>
            <pc:sldMk cId="2473826483" sldId="306"/>
            <ac:spMk id="6" creationId="{ABBB18D0-63D0-1AD2-6D83-572682A31284}"/>
          </ac:spMkLst>
        </pc:spChg>
        <pc:spChg chg="add mod">
          <ac:chgData name="GONZALEZ VAZQUEZ Jesus (CANDRIAM)" userId="baba3b23-d11d-4f54-b3e3-229518869320" providerId="ADAL" clId="{750F5BF4-502E-468C-BA39-DAA23204EB2E}" dt="2025-04-19T08:52:49.648" v="1364" actId="404"/>
          <ac:spMkLst>
            <pc:docMk/>
            <pc:sldMk cId="2473826483" sldId="306"/>
            <ac:spMk id="7" creationId="{90DABAB2-3F5F-D741-8F8C-D72B24505BBB}"/>
          </ac:spMkLst>
        </pc:spChg>
        <pc:picChg chg="add del mod">
          <ac:chgData name="GONZALEZ VAZQUEZ Jesus (CANDRIAM)" userId="baba3b23-d11d-4f54-b3e3-229518869320" providerId="ADAL" clId="{750F5BF4-502E-468C-BA39-DAA23204EB2E}" dt="2025-04-19T08:43:14.866" v="1273" actId="478"/>
          <ac:picMkLst>
            <pc:docMk/>
            <pc:sldMk cId="2473826483" sldId="306"/>
            <ac:picMk id="5" creationId="{FBA0A7DF-7CD3-340E-6AF6-B94F6EDB63D2}"/>
          </ac:picMkLst>
        </pc:picChg>
        <pc:picChg chg="add mod">
          <ac:chgData name="GONZALEZ VAZQUEZ Jesus (CANDRIAM)" userId="baba3b23-d11d-4f54-b3e3-229518869320" providerId="ADAL" clId="{750F5BF4-502E-468C-BA39-DAA23204EB2E}" dt="2025-04-19T08:52:15.464" v="1361" actId="1076"/>
          <ac:picMkLst>
            <pc:docMk/>
            <pc:sldMk cId="2473826483" sldId="306"/>
            <ac:picMk id="9" creationId="{37A3B599-9071-9D83-BEB6-C24DF8747EFC}"/>
          </ac:picMkLst>
        </pc:picChg>
      </pc:sldChg>
      <pc:sldChg chg="addSp delSp modSp add mod">
        <pc:chgData name="GONZALEZ VAZQUEZ Jesus (CANDRIAM)" userId="baba3b23-d11d-4f54-b3e3-229518869320" providerId="ADAL" clId="{750F5BF4-502E-468C-BA39-DAA23204EB2E}" dt="2025-04-19T19:32:26.036" v="1454" actId="962"/>
        <pc:sldMkLst>
          <pc:docMk/>
          <pc:sldMk cId="2135363070" sldId="307"/>
        </pc:sldMkLst>
        <pc:spChg chg="mod">
          <ac:chgData name="GONZALEZ VAZQUEZ Jesus (CANDRIAM)" userId="baba3b23-d11d-4f54-b3e3-229518869320" providerId="ADAL" clId="{750F5BF4-502E-468C-BA39-DAA23204EB2E}" dt="2025-04-18T09:25:38.253" v="361" actId="20577"/>
          <ac:spMkLst>
            <pc:docMk/>
            <pc:sldMk cId="2135363070" sldId="307"/>
            <ac:spMk id="2" creationId="{1A7AF4B5-792A-077E-1555-AAC0EA33B198}"/>
          </ac:spMkLst>
        </pc:spChg>
        <pc:spChg chg="del mod">
          <ac:chgData name="GONZALEZ VAZQUEZ Jesus (CANDRIAM)" userId="baba3b23-d11d-4f54-b3e3-229518869320" providerId="ADAL" clId="{750F5BF4-502E-468C-BA39-DAA23204EB2E}" dt="2025-04-19T10:05:00.058" v="1430" actId="478"/>
          <ac:spMkLst>
            <pc:docMk/>
            <pc:sldMk cId="2135363070" sldId="307"/>
            <ac:spMk id="3" creationId="{698ACCFD-59F1-BFE1-9435-15BCAC8D90CF}"/>
          </ac:spMkLst>
        </pc:spChg>
        <pc:spChg chg="add del mod">
          <ac:chgData name="GONZALEZ VAZQUEZ Jesus (CANDRIAM)" userId="baba3b23-d11d-4f54-b3e3-229518869320" providerId="ADAL" clId="{750F5BF4-502E-468C-BA39-DAA23204EB2E}" dt="2025-04-19T10:05:16.862" v="1431" actId="21"/>
          <ac:spMkLst>
            <pc:docMk/>
            <pc:sldMk cId="2135363070" sldId="307"/>
            <ac:spMk id="6" creationId="{DD421F40-90E6-3BE5-3D50-E880EC33D5A1}"/>
          </ac:spMkLst>
        </pc:spChg>
        <pc:picChg chg="add mod">
          <ac:chgData name="GONZALEZ VAZQUEZ Jesus (CANDRIAM)" userId="baba3b23-d11d-4f54-b3e3-229518869320" providerId="ADAL" clId="{750F5BF4-502E-468C-BA39-DAA23204EB2E}" dt="2025-04-19T19:32:26.036" v="1454" actId="962"/>
          <ac:picMkLst>
            <pc:docMk/>
            <pc:sldMk cId="2135363070" sldId="307"/>
            <ac:picMk id="4" creationId="{7C8BF8EC-DEE8-C038-7CFD-B93A589FB12D}"/>
          </ac:picMkLst>
        </pc:picChg>
        <pc:picChg chg="add del mod">
          <ac:chgData name="GONZALEZ VAZQUEZ Jesus (CANDRIAM)" userId="baba3b23-d11d-4f54-b3e3-229518869320" providerId="ADAL" clId="{750F5BF4-502E-468C-BA39-DAA23204EB2E}" dt="2025-04-19T19:32:08.373" v="1436" actId="478"/>
          <ac:picMkLst>
            <pc:docMk/>
            <pc:sldMk cId="2135363070" sldId="307"/>
            <ac:picMk id="5" creationId="{0D261AFC-9B41-8453-6FD3-23356A501F22}"/>
          </ac:picMkLst>
        </pc:picChg>
      </pc:sldChg>
      <pc:sldChg chg="addSp delSp modSp add mod">
        <pc:chgData name="GONZALEZ VAZQUEZ Jesus (CANDRIAM)" userId="baba3b23-d11d-4f54-b3e3-229518869320" providerId="ADAL" clId="{750F5BF4-502E-468C-BA39-DAA23204EB2E}" dt="2025-04-19T19:32:57.653" v="1460" actId="1076"/>
        <pc:sldMkLst>
          <pc:docMk/>
          <pc:sldMk cId="4050994119" sldId="308"/>
        </pc:sldMkLst>
        <pc:spChg chg="mod">
          <ac:chgData name="GONZALEZ VAZQUEZ Jesus (CANDRIAM)" userId="baba3b23-d11d-4f54-b3e3-229518869320" providerId="ADAL" clId="{750F5BF4-502E-468C-BA39-DAA23204EB2E}" dt="2025-04-18T09:26:48.365" v="467" actId="20577"/>
          <ac:spMkLst>
            <pc:docMk/>
            <pc:sldMk cId="4050994119" sldId="308"/>
            <ac:spMk id="2" creationId="{0EDD4F1C-24CA-053C-AE84-8AF3ED54D150}"/>
          </ac:spMkLst>
        </pc:spChg>
        <pc:spChg chg="del mod">
          <ac:chgData name="GONZALEZ VAZQUEZ Jesus (CANDRIAM)" userId="baba3b23-d11d-4f54-b3e3-229518869320" providerId="ADAL" clId="{750F5BF4-502E-468C-BA39-DAA23204EB2E}" dt="2025-04-19T19:32:39.294" v="1455" actId="21"/>
          <ac:spMkLst>
            <pc:docMk/>
            <pc:sldMk cId="4050994119" sldId="308"/>
            <ac:spMk id="3" creationId="{8DE369B4-74F7-EBB5-413C-9B5C4CFD9CD7}"/>
          </ac:spMkLst>
        </pc:spChg>
        <pc:spChg chg="add del mod">
          <ac:chgData name="GONZALEZ VAZQUEZ Jesus (CANDRIAM)" userId="baba3b23-d11d-4f54-b3e3-229518869320" providerId="ADAL" clId="{750F5BF4-502E-468C-BA39-DAA23204EB2E}" dt="2025-04-19T19:32:45.312" v="1456" actId="21"/>
          <ac:spMkLst>
            <pc:docMk/>
            <pc:sldMk cId="4050994119" sldId="308"/>
            <ac:spMk id="6" creationId="{D5073AAE-01E9-3651-026E-DFF711049E96}"/>
          </ac:spMkLst>
        </pc:spChg>
        <pc:picChg chg="add mod">
          <ac:chgData name="GONZALEZ VAZQUEZ Jesus (CANDRIAM)" userId="baba3b23-d11d-4f54-b3e3-229518869320" providerId="ADAL" clId="{750F5BF4-502E-468C-BA39-DAA23204EB2E}" dt="2025-04-19T19:32:57.653" v="1460" actId="1076"/>
          <ac:picMkLst>
            <pc:docMk/>
            <pc:sldMk cId="4050994119" sldId="308"/>
            <ac:picMk id="5" creationId="{72755185-CCC5-C428-00E5-7CF6E9BA958D}"/>
          </ac:picMkLst>
        </pc:picChg>
      </pc:sldChg>
      <pc:sldChg chg="addSp delSp modSp add mod setBg">
        <pc:chgData name="GONZALEZ VAZQUEZ Jesus (CANDRIAM)" userId="baba3b23-d11d-4f54-b3e3-229518869320" providerId="ADAL" clId="{750F5BF4-502E-468C-BA39-DAA23204EB2E}" dt="2025-04-18T21:10:29.851" v="1259"/>
        <pc:sldMkLst>
          <pc:docMk/>
          <pc:sldMk cId="3108209259" sldId="309"/>
        </pc:sldMkLst>
        <pc:spChg chg="mod">
          <ac:chgData name="GONZALEZ VAZQUEZ Jesus (CANDRIAM)" userId="baba3b23-d11d-4f54-b3e3-229518869320" providerId="ADAL" clId="{750F5BF4-502E-468C-BA39-DAA23204EB2E}" dt="2025-04-18T09:27:23.174" v="500" actId="20577"/>
          <ac:spMkLst>
            <pc:docMk/>
            <pc:sldMk cId="3108209259" sldId="309"/>
            <ac:spMk id="2" creationId="{7F3C22DF-6850-B047-A02C-1605FC716ED2}"/>
          </ac:spMkLst>
        </pc:spChg>
        <pc:picChg chg="add mod">
          <ac:chgData name="GONZALEZ VAZQUEZ Jesus (CANDRIAM)" userId="baba3b23-d11d-4f54-b3e3-229518869320" providerId="ADAL" clId="{750F5BF4-502E-468C-BA39-DAA23204EB2E}" dt="2025-04-18T21:04:23.454" v="1020" actId="1076"/>
          <ac:picMkLst>
            <pc:docMk/>
            <pc:sldMk cId="3108209259" sldId="309"/>
            <ac:picMk id="5" creationId="{14A29A18-224A-471F-DCC5-628714117CBA}"/>
          </ac:picMkLst>
        </pc:picChg>
      </pc:sldChg>
      <pc:sldChg chg="delSp modSp add del mod">
        <pc:chgData name="GONZALEZ VAZQUEZ Jesus (CANDRIAM)" userId="baba3b23-d11d-4f54-b3e3-229518869320" providerId="ADAL" clId="{750F5BF4-502E-468C-BA39-DAA23204EB2E}" dt="2025-04-20T09:22:26.284" v="1782" actId="2696"/>
        <pc:sldMkLst>
          <pc:docMk/>
          <pc:sldMk cId="2198816130" sldId="310"/>
        </pc:sldMkLst>
        <pc:spChg chg="mod">
          <ac:chgData name="GONZALEZ VAZQUEZ Jesus (CANDRIAM)" userId="baba3b23-d11d-4f54-b3e3-229518869320" providerId="ADAL" clId="{750F5BF4-502E-468C-BA39-DAA23204EB2E}" dt="2025-04-20T09:22:09.266" v="1777" actId="20577"/>
          <ac:spMkLst>
            <pc:docMk/>
            <pc:sldMk cId="2198816130" sldId="310"/>
            <ac:spMk id="2" creationId="{18D932B6-1AC5-8F69-B2EF-35E8F20AA67F}"/>
          </ac:spMkLst>
        </pc:spChg>
        <pc:picChg chg="del">
          <ac:chgData name="GONZALEZ VAZQUEZ Jesus (CANDRIAM)" userId="baba3b23-d11d-4f54-b3e3-229518869320" providerId="ADAL" clId="{750F5BF4-502E-468C-BA39-DAA23204EB2E}" dt="2025-04-20T09:22:22.083" v="1781" actId="478"/>
          <ac:picMkLst>
            <pc:docMk/>
            <pc:sldMk cId="2198816130" sldId="310"/>
            <ac:picMk id="6" creationId="{54645EE3-DE29-B359-929C-8CF3113EA6D6}"/>
          </ac:picMkLst>
        </pc:picChg>
        <pc:picChg chg="del">
          <ac:chgData name="GONZALEZ VAZQUEZ Jesus (CANDRIAM)" userId="baba3b23-d11d-4f54-b3e3-229518869320" providerId="ADAL" clId="{750F5BF4-502E-468C-BA39-DAA23204EB2E}" dt="2025-04-20T09:22:14.484" v="1778" actId="478"/>
          <ac:picMkLst>
            <pc:docMk/>
            <pc:sldMk cId="2198816130" sldId="310"/>
            <ac:picMk id="8" creationId="{86A83AB3-BCE3-CB3F-4359-C18A8492E2AC}"/>
          </ac:picMkLst>
        </pc:picChg>
        <pc:picChg chg="del">
          <ac:chgData name="GONZALEZ VAZQUEZ Jesus (CANDRIAM)" userId="baba3b23-d11d-4f54-b3e3-229518869320" providerId="ADAL" clId="{750F5BF4-502E-468C-BA39-DAA23204EB2E}" dt="2025-04-20T09:22:16.390" v="1779" actId="478"/>
          <ac:picMkLst>
            <pc:docMk/>
            <pc:sldMk cId="2198816130" sldId="310"/>
            <ac:picMk id="11" creationId="{E217595B-CDC4-05F6-55F1-1E8B217BC752}"/>
          </ac:picMkLst>
        </pc:picChg>
        <pc:picChg chg="del">
          <ac:chgData name="GONZALEZ VAZQUEZ Jesus (CANDRIAM)" userId="baba3b23-d11d-4f54-b3e3-229518869320" providerId="ADAL" clId="{750F5BF4-502E-468C-BA39-DAA23204EB2E}" dt="2025-04-20T09:22:19.079" v="1780" actId="478"/>
          <ac:picMkLst>
            <pc:docMk/>
            <pc:sldMk cId="2198816130" sldId="310"/>
            <ac:picMk id="19" creationId="{494702E4-4860-207B-70F1-32DDA4297BEA}"/>
          </ac:picMkLst>
        </pc:picChg>
      </pc:sldChg>
      <pc:sldChg chg="modSp add mod ord">
        <pc:chgData name="GONZALEZ VAZQUEZ Jesus (CANDRIAM)" userId="baba3b23-d11d-4f54-b3e3-229518869320" providerId="ADAL" clId="{750F5BF4-502E-468C-BA39-DAA23204EB2E}" dt="2025-04-20T09:22:58.319" v="1826" actId="1036"/>
        <pc:sldMkLst>
          <pc:docMk/>
          <pc:sldMk cId="2795389635" sldId="310"/>
        </pc:sldMkLst>
        <pc:spChg chg="mod">
          <ac:chgData name="GONZALEZ VAZQUEZ Jesus (CANDRIAM)" userId="baba3b23-d11d-4f54-b3e3-229518869320" providerId="ADAL" clId="{750F5BF4-502E-468C-BA39-DAA23204EB2E}" dt="2025-04-20T09:22:58.319" v="1826" actId="1036"/>
          <ac:spMkLst>
            <pc:docMk/>
            <pc:sldMk cId="2795389635" sldId="310"/>
            <ac:spMk id="2" creationId="{89E923AD-66DA-5491-56B4-1903E84818FF}"/>
          </ac:spMkLst>
        </pc:spChg>
      </pc:sldChg>
      <pc:sldChg chg="delSp new del mod ord">
        <pc:chgData name="GONZALEZ VAZQUEZ Jesus (CANDRIAM)" userId="baba3b23-d11d-4f54-b3e3-229518869320" providerId="ADAL" clId="{750F5BF4-502E-468C-BA39-DAA23204EB2E}" dt="2025-04-19T10:04:09.990" v="1429" actId="47"/>
        <pc:sldMkLst>
          <pc:docMk/>
          <pc:sldMk cId="3596300488" sldId="310"/>
        </pc:sldMkLst>
      </pc:sldChg>
      <pc:sldMasterChg chg="setBg modSldLayout">
        <pc:chgData name="GONZALEZ VAZQUEZ Jesus (CANDRIAM)" userId="baba3b23-d11d-4f54-b3e3-229518869320" providerId="ADAL" clId="{750F5BF4-502E-468C-BA39-DAA23204EB2E}" dt="2025-04-18T21:09:23.319" v="1219"/>
        <pc:sldMasterMkLst>
          <pc:docMk/>
          <pc:sldMasterMk cId="2347082301" sldId="2147483648"/>
        </pc:sldMasterMkLst>
        <pc:sldLayoutChg chg="setBg">
          <pc:chgData name="GONZALEZ VAZQUEZ Jesus (CANDRIAM)" userId="baba3b23-d11d-4f54-b3e3-229518869320" providerId="ADAL" clId="{750F5BF4-502E-468C-BA39-DAA23204EB2E}" dt="2025-04-18T21:09:23.319" v="1219"/>
          <pc:sldLayoutMkLst>
            <pc:docMk/>
            <pc:sldMasterMk cId="2347082301" sldId="2147483648"/>
            <pc:sldLayoutMk cId="3388496270" sldId="2147483649"/>
          </pc:sldLayoutMkLst>
        </pc:sldLayoutChg>
        <pc:sldLayoutChg chg="setBg">
          <pc:chgData name="GONZALEZ VAZQUEZ Jesus (CANDRIAM)" userId="baba3b23-d11d-4f54-b3e3-229518869320" providerId="ADAL" clId="{750F5BF4-502E-468C-BA39-DAA23204EB2E}" dt="2025-04-18T21:09:23.319" v="1219"/>
          <pc:sldLayoutMkLst>
            <pc:docMk/>
            <pc:sldMasterMk cId="2347082301" sldId="2147483648"/>
            <pc:sldLayoutMk cId="3657855598" sldId="2147483682"/>
          </pc:sldLayoutMkLst>
        </pc:sldLayoutChg>
        <pc:sldLayoutChg chg="setBg">
          <pc:chgData name="GONZALEZ VAZQUEZ Jesus (CANDRIAM)" userId="baba3b23-d11d-4f54-b3e3-229518869320" providerId="ADAL" clId="{750F5BF4-502E-468C-BA39-DAA23204EB2E}" dt="2025-04-18T21:09:23.319" v="1219"/>
          <pc:sldLayoutMkLst>
            <pc:docMk/>
            <pc:sldMasterMk cId="2347082301" sldId="2147483648"/>
            <pc:sldLayoutMk cId="1502723417" sldId="2147483683"/>
          </pc:sldLayoutMkLst>
        </pc:sldLayoutChg>
        <pc:sldLayoutChg chg="setBg">
          <pc:chgData name="GONZALEZ VAZQUEZ Jesus (CANDRIAM)" userId="baba3b23-d11d-4f54-b3e3-229518869320" providerId="ADAL" clId="{750F5BF4-502E-468C-BA39-DAA23204EB2E}" dt="2025-04-18T21:09:23.319" v="1219"/>
          <pc:sldLayoutMkLst>
            <pc:docMk/>
            <pc:sldMasterMk cId="2347082301" sldId="2147483648"/>
            <pc:sldLayoutMk cId="889032674" sldId="2147483684"/>
          </pc:sldLayoutMkLst>
        </pc:sldLayoutChg>
        <pc:sldLayoutChg chg="setBg">
          <pc:chgData name="GONZALEZ VAZQUEZ Jesus (CANDRIAM)" userId="baba3b23-d11d-4f54-b3e3-229518869320" providerId="ADAL" clId="{750F5BF4-502E-468C-BA39-DAA23204EB2E}" dt="2025-04-18T21:09:23.319" v="1219"/>
          <pc:sldLayoutMkLst>
            <pc:docMk/>
            <pc:sldMasterMk cId="2347082301" sldId="2147483648"/>
            <pc:sldLayoutMk cId="3329623873" sldId="2147483685"/>
          </pc:sldLayoutMkLst>
        </pc:sldLayoutChg>
        <pc:sldLayoutChg chg="setBg">
          <pc:chgData name="GONZALEZ VAZQUEZ Jesus (CANDRIAM)" userId="baba3b23-d11d-4f54-b3e3-229518869320" providerId="ADAL" clId="{750F5BF4-502E-468C-BA39-DAA23204EB2E}" dt="2025-04-18T21:09:23.319" v="1219"/>
          <pc:sldLayoutMkLst>
            <pc:docMk/>
            <pc:sldMasterMk cId="2347082301" sldId="2147483648"/>
            <pc:sldLayoutMk cId="3196360325" sldId="2147483686"/>
          </pc:sldLayoutMkLst>
        </pc:sldLayoutChg>
        <pc:sldLayoutChg chg="setBg">
          <pc:chgData name="GONZALEZ VAZQUEZ Jesus (CANDRIAM)" userId="baba3b23-d11d-4f54-b3e3-229518869320" providerId="ADAL" clId="{750F5BF4-502E-468C-BA39-DAA23204EB2E}" dt="2025-04-18T21:09:23.319" v="1219"/>
          <pc:sldLayoutMkLst>
            <pc:docMk/>
            <pc:sldMasterMk cId="2347082301" sldId="2147483648"/>
            <pc:sldLayoutMk cId="701264862" sldId="2147483687"/>
          </pc:sldLayoutMkLst>
        </pc:sldLayoutChg>
        <pc:sldLayoutChg chg="setBg">
          <pc:chgData name="GONZALEZ VAZQUEZ Jesus (CANDRIAM)" userId="baba3b23-d11d-4f54-b3e3-229518869320" providerId="ADAL" clId="{750F5BF4-502E-468C-BA39-DAA23204EB2E}" dt="2025-04-18T21:09:23.319" v="1219"/>
          <pc:sldLayoutMkLst>
            <pc:docMk/>
            <pc:sldMasterMk cId="2347082301" sldId="2147483648"/>
            <pc:sldLayoutMk cId="1499728220" sldId="2147483688"/>
          </pc:sldLayoutMkLst>
        </pc:sldLayoutChg>
        <pc:sldLayoutChg chg="setBg">
          <pc:chgData name="GONZALEZ VAZQUEZ Jesus (CANDRIAM)" userId="baba3b23-d11d-4f54-b3e3-229518869320" providerId="ADAL" clId="{750F5BF4-502E-468C-BA39-DAA23204EB2E}" dt="2025-04-18T21:09:23.319" v="1219"/>
          <pc:sldLayoutMkLst>
            <pc:docMk/>
            <pc:sldMasterMk cId="2347082301" sldId="2147483648"/>
            <pc:sldLayoutMk cId="3854947976" sldId="2147483689"/>
          </pc:sldLayoutMkLst>
        </pc:sldLayoutChg>
        <pc:sldLayoutChg chg="setBg">
          <pc:chgData name="GONZALEZ VAZQUEZ Jesus (CANDRIAM)" userId="baba3b23-d11d-4f54-b3e3-229518869320" providerId="ADAL" clId="{750F5BF4-502E-468C-BA39-DAA23204EB2E}" dt="2025-04-18T21:09:23.319" v="1219"/>
          <pc:sldLayoutMkLst>
            <pc:docMk/>
            <pc:sldMasterMk cId="2347082301" sldId="2147483648"/>
            <pc:sldLayoutMk cId="3518480715" sldId="2147483690"/>
          </pc:sldLayoutMkLst>
        </pc:sldLayoutChg>
        <pc:sldLayoutChg chg="setBg">
          <pc:chgData name="GONZALEZ VAZQUEZ Jesus (CANDRIAM)" userId="baba3b23-d11d-4f54-b3e3-229518869320" providerId="ADAL" clId="{750F5BF4-502E-468C-BA39-DAA23204EB2E}" dt="2025-04-18T21:09:23.319" v="1219"/>
          <pc:sldLayoutMkLst>
            <pc:docMk/>
            <pc:sldMasterMk cId="2347082301" sldId="2147483648"/>
            <pc:sldLayoutMk cId="1099492088" sldId="2147483691"/>
          </pc:sldLayoutMkLst>
        </pc:sldLayoutChg>
        <pc:sldLayoutChg chg="setBg">
          <pc:chgData name="GONZALEZ VAZQUEZ Jesus (CANDRIAM)" userId="baba3b23-d11d-4f54-b3e3-229518869320" providerId="ADAL" clId="{750F5BF4-502E-468C-BA39-DAA23204EB2E}" dt="2025-04-18T21:09:23.319" v="1219"/>
          <pc:sldLayoutMkLst>
            <pc:docMk/>
            <pc:sldMasterMk cId="2347082301" sldId="2147483648"/>
            <pc:sldLayoutMk cId="2343850875" sldId="2147483692"/>
          </pc:sldLayoutMkLst>
        </pc:sldLayoutChg>
        <pc:sldLayoutChg chg="setBg">
          <pc:chgData name="GONZALEZ VAZQUEZ Jesus (CANDRIAM)" userId="baba3b23-d11d-4f54-b3e3-229518869320" providerId="ADAL" clId="{750F5BF4-502E-468C-BA39-DAA23204EB2E}" dt="2025-04-18T21:09:23.319" v="1219"/>
          <pc:sldLayoutMkLst>
            <pc:docMk/>
            <pc:sldMasterMk cId="2347082301" sldId="2147483648"/>
            <pc:sldLayoutMk cId="2960835424" sldId="2147483693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7243D74-B9C1-450A-B0F3-6C6DCB0CF20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2C27C33-9BB1-41D5-A236-12767E7E722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AB3EA8-A58D-4C92-A3AB-D271CCC294C7}" type="datetimeFigureOut">
              <a:rPr lang="en-US" smtClean="0"/>
              <a:t>4/19/2025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A7EADB-04A4-4093-B238-438E2C7317A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DD8696-706D-440E-AE04-4C644F0613E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2A5DE8-F2C4-4DB3-88D1-656DCD59E73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98243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EFB4FA-E877-413E-B608-88789D806C57}" type="datetimeFigureOut">
              <a:rPr lang="en-US" noProof="0" smtClean="0"/>
              <a:t>4/19/2025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36304E-FDE3-4B4F-A3B7-EBE87F3FA5E2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851386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21903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752473-B719-BF6C-4829-22BDEDE0D4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83A27E-9CB2-C7F4-6496-C5F3E74142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A268261-0EC1-EA6C-F6CC-146259C148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417DC6-80C0-CC5F-B042-BA5FB63197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1068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4BE2F2-F242-6B82-5810-B6A81823A0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B7BEF4C-4131-71D2-8E8F-9CF254359D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C9A2679-462E-6C2A-E380-41F53D7289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36C2C6-3ECE-3298-723B-2240BB3CFAF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23071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68BA07-B9BB-40A0-00E8-DEC587A21D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657120F-C120-298A-A58F-1C277EE4FAE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6843B25-7625-FA77-CECD-A470DD7EF0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66C191-C98B-7EBE-5922-AEE0898A388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88842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A878D0-8F07-755E-8CA5-1F0D35952A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DAC4117-E93B-F143-7736-7D3B083A5A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26A2084-506B-E92A-16AB-55FD4D4284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A7B1E6-ADA8-D004-7EC9-9B238DB6D5B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95292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AC26D1-4141-C896-A857-7779FCF9A6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E2DAF77-13BB-5D8B-9414-9A5E67289C1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A59A71F-4038-840F-48A0-6F1F608E80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3EC3BE-66F4-3460-8034-ED72B8D564E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96595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6304E-FDE3-4B4F-A3B7-EBE87F3FA5E2}" type="slidenum">
              <a:rPr lang="en-US" noProof="0" smtClean="0"/>
              <a:t>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110411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D53BEC-9CA3-6BA1-5AAC-7472198670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0F2FE0D-AB06-322A-B329-73376FAC7F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4E421A9-0BCA-F135-9383-406D158007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59922D-D4D3-DFA6-96A7-6CB40FDE761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8207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09A022-F6E7-699D-BFAD-EC4EC6B6FE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815E01C-BCDD-D8CB-3330-440E914338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A404012-45C4-4567-7B55-CA967746EA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2E13C9-6BCC-8512-A84C-979CFAF7D22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6304E-FDE3-4B4F-A3B7-EBE87F3FA5E2}" type="slidenum">
              <a:rPr lang="en-US" noProof="0" smtClean="0"/>
              <a:t>10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014246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5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7" Type="http://schemas.openxmlformats.org/officeDocument/2006/relationships/image" Target="../media/image5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7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7" Type="http://schemas.openxmlformats.org/officeDocument/2006/relationships/image" Target="../media/image5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15.svg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FD93970-B13A-F96D-A4B1-3A1EE748410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" y="0"/>
            <a:ext cx="12202379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2648" y="502920"/>
            <a:ext cx="10954512" cy="3246120"/>
          </a:xfrm>
        </p:spPr>
        <p:txBody>
          <a:bodyPr anchor="b">
            <a:noAutofit/>
          </a:bodyPr>
          <a:lstStyle>
            <a:lvl1pPr algn="ctr">
              <a:defRPr sz="6600" b="1" i="0" cap="none" baseline="0">
                <a:solidFill>
                  <a:schemeClr val="accent2">
                    <a:lumMod val="25000"/>
                  </a:schemeClr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2648" y="3758183"/>
            <a:ext cx="10954512" cy="1307592"/>
          </a:xfrm>
        </p:spPr>
        <p:txBody>
          <a:bodyPr>
            <a:noAutofit/>
          </a:bodyPr>
          <a:lstStyle>
            <a:lvl1pPr marL="0" indent="0" algn="ctr">
              <a:buNone/>
              <a:defRPr sz="3200" b="0" cap="all" baseline="0">
                <a:solidFill>
                  <a:schemeClr val="accent2">
                    <a:lumMod val="25000"/>
                  </a:schemeClr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884962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198299DF-E702-8750-30F5-798D7C96AA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365760"/>
            <a:ext cx="10277856" cy="1655064"/>
          </a:xfrm>
        </p:spPr>
        <p:txBody>
          <a:bodyPr anchor="b"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EFAE94C-C299-8167-1BD9-4FC98C04C63C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1207008" y="2523744"/>
            <a:ext cx="9720072" cy="3255264"/>
          </a:xfrm>
        </p:spPr>
        <p:txBody>
          <a:bodyPr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8/6/20XX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Rounded Rectangle 6">
            <a:extLst>
              <a:ext uri="{FF2B5EF4-FFF2-40B4-BE49-F238E27FC236}">
                <a16:creationId xmlns:a16="http://schemas.microsoft.com/office/drawing/2014/main" id="{1B32A35F-9C9A-7C7D-DE93-B55FFF07D66E}"/>
              </a:ext>
            </a:extLst>
          </p:cNvPr>
          <p:cNvSpPr/>
          <p:nvPr userDrawn="1"/>
        </p:nvSpPr>
        <p:spPr>
          <a:xfrm>
            <a:off x="256674" y="256674"/>
            <a:ext cx="11678651" cy="6352673"/>
          </a:xfrm>
          <a:prstGeom prst="roundRect">
            <a:avLst>
              <a:gd name="adj" fmla="val 4303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84807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7A51A8B-A15C-2A94-1E48-F9615101DF4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8991" t="11245" r="3785" b="1531"/>
          <a:stretch/>
        </p:blipFill>
        <p:spPr>
          <a:xfrm>
            <a:off x="0" y="2917"/>
            <a:ext cx="12197192" cy="685508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2648" y="1600200"/>
            <a:ext cx="10991088" cy="3657600"/>
          </a:xfrm>
        </p:spPr>
        <p:txBody>
          <a:bodyPr anchor="ctr">
            <a:noAutofit/>
          </a:bodyPr>
          <a:lstStyle>
            <a:lvl1pPr algn="ctr">
              <a:defRPr sz="6600" b="1" i="0" cap="none" spc="-150" baseline="0">
                <a:solidFill>
                  <a:schemeClr val="accent2">
                    <a:lumMod val="25000"/>
                  </a:schemeClr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994920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4">
            <a:extLst>
              <a:ext uri="{FF2B5EF4-FFF2-40B4-BE49-F238E27FC236}">
                <a16:creationId xmlns:a16="http://schemas.microsoft.com/office/drawing/2014/main" id="{5697808D-10E0-D8A5-5D07-E176EBB8F2BB}"/>
              </a:ext>
            </a:extLst>
          </p:cNvPr>
          <p:cNvSpPr/>
          <p:nvPr userDrawn="1"/>
        </p:nvSpPr>
        <p:spPr>
          <a:xfrm>
            <a:off x="256674" y="256674"/>
            <a:ext cx="11678651" cy="6352673"/>
          </a:xfrm>
          <a:prstGeom prst="roundRect">
            <a:avLst>
              <a:gd name="adj" fmla="val 4303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7">
            <a:extLst>
              <a:ext uri="{FF2B5EF4-FFF2-40B4-BE49-F238E27FC236}">
                <a16:creationId xmlns:a16="http://schemas.microsoft.com/office/drawing/2014/main" id="{0234D012-F86E-04CE-78C8-2C5A6613028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-1004" r="-148"/>
          <a:stretch/>
        </p:blipFill>
        <p:spPr>
          <a:xfrm rot="5400000">
            <a:off x="6378170" y="40082"/>
            <a:ext cx="1579705" cy="1600089"/>
          </a:xfrm>
          <a:prstGeom prst="rect">
            <a:avLst/>
          </a:prstGeom>
        </p:spPr>
      </p:pic>
      <p:pic>
        <p:nvPicPr>
          <p:cNvPr id="15" name="Picture 7">
            <a:extLst>
              <a:ext uri="{FF2B5EF4-FFF2-40B4-BE49-F238E27FC236}">
                <a16:creationId xmlns:a16="http://schemas.microsoft.com/office/drawing/2014/main" id="{0BC42061-F838-920E-632E-10EDE7E5539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-6239" r="25335" b="-1"/>
          <a:stretch/>
        </p:blipFill>
        <p:spPr>
          <a:xfrm rot="16200000">
            <a:off x="6298833" y="-161472"/>
            <a:ext cx="752715" cy="1075657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58BEE67F-530E-E41D-FD19-2615180DC3F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15931"/>
          <a:stretch/>
        </p:blipFill>
        <p:spPr>
          <a:xfrm>
            <a:off x="10439102" y="4145165"/>
            <a:ext cx="1780703" cy="2164311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82CFCA46-5F5A-867F-B19C-4F9ED5BA15A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r="46794"/>
          <a:stretch/>
        </p:blipFill>
        <p:spPr>
          <a:xfrm rot="10800000">
            <a:off x="-27806" y="2452933"/>
            <a:ext cx="1370742" cy="2632414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11E8F80C-ACB2-552E-4433-1A8A2708F18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t="1" b="-9728"/>
          <a:stretch/>
        </p:blipFill>
        <p:spPr>
          <a:xfrm rot="18286209">
            <a:off x="887827" y="4958926"/>
            <a:ext cx="910220" cy="102050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365760"/>
            <a:ext cx="10277856" cy="1655064"/>
          </a:xfrm>
        </p:spPr>
        <p:txBody>
          <a:bodyPr anchor="b"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75304" y="2441448"/>
            <a:ext cx="3602736" cy="3575304"/>
          </a:xfrm>
        </p:spPr>
        <p:txBody>
          <a:bodyPr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D1DCC4A1-0DB3-3480-3A1A-78FC85FE7ECE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293608" y="2441447"/>
            <a:ext cx="3063240" cy="3575303"/>
          </a:xfrm>
        </p:spPr>
        <p:txBody>
          <a:bodyPr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38508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4ACFCA6-7ECE-9BFB-9389-6DB74C86285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21" r="21"/>
          <a:stretch/>
        </p:blipFill>
        <p:spPr>
          <a:xfrm>
            <a:off x="-5192" y="-1"/>
            <a:ext cx="12197192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33856" y="56450"/>
            <a:ext cx="9912096" cy="2743200"/>
          </a:xfrm>
        </p:spPr>
        <p:txBody>
          <a:bodyPr anchor="b">
            <a:noAutofit/>
          </a:bodyPr>
          <a:lstStyle>
            <a:lvl1pPr algn="l">
              <a:defRPr sz="6600" b="1" i="0" cap="none" spc="-150" baseline="0">
                <a:solidFill>
                  <a:schemeClr val="accent2">
                    <a:lumMod val="25000"/>
                  </a:schemeClr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75304" y="3110546"/>
            <a:ext cx="4114800" cy="2743200"/>
          </a:xfrm>
        </p:spPr>
        <p:txBody>
          <a:bodyPr>
            <a:no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2400" b="0" cap="all" baseline="0">
                <a:solidFill>
                  <a:schemeClr val="accent2">
                    <a:lumMod val="25000"/>
                  </a:schemeClr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608354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850392"/>
            <a:ext cx="3913632" cy="4800600"/>
          </a:xfrm>
        </p:spPr>
        <p:txBody>
          <a:bodyPr/>
          <a:lstStyle>
            <a:lvl1pPr>
              <a:defRPr>
                <a:solidFill>
                  <a:schemeClr val="accent2">
                    <a:lumMod val="2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8384" y="1965960"/>
            <a:ext cx="4050792" cy="2953512"/>
          </a:xfrm>
        </p:spPr>
        <p:txBody>
          <a:bodyPr anchor="ctr" anchorCtr="0"/>
          <a:lstStyle>
            <a:lvl1pPr>
              <a:defRPr cap="all" baseline="0">
                <a:solidFill>
                  <a:schemeClr val="accent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Rounded Rectangle 4">
            <a:extLst>
              <a:ext uri="{FF2B5EF4-FFF2-40B4-BE49-F238E27FC236}">
                <a16:creationId xmlns:a16="http://schemas.microsoft.com/office/drawing/2014/main" id="{906EB944-76A9-6F98-104E-59CD34F5CF94}"/>
              </a:ext>
            </a:extLst>
          </p:cNvPr>
          <p:cNvSpPr/>
          <p:nvPr userDrawn="1"/>
        </p:nvSpPr>
        <p:spPr>
          <a:xfrm>
            <a:off x="256674" y="256674"/>
            <a:ext cx="11678651" cy="6352673"/>
          </a:xfrm>
          <a:prstGeom prst="roundRect">
            <a:avLst>
              <a:gd name="adj" fmla="val 4303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7">
            <a:extLst>
              <a:ext uri="{FF2B5EF4-FFF2-40B4-BE49-F238E27FC236}">
                <a16:creationId xmlns:a16="http://schemas.microsoft.com/office/drawing/2014/main" id="{898C8E3F-6992-0D8A-CCA1-3DD2C147AA8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4756"/>
          <a:stretch/>
        </p:blipFill>
        <p:spPr>
          <a:xfrm>
            <a:off x="8853067" y="1"/>
            <a:ext cx="1875091" cy="1605320"/>
          </a:xfrm>
          <a:prstGeom prst="rect">
            <a:avLst/>
          </a:prstGeom>
        </p:spPr>
      </p:pic>
      <p:pic>
        <p:nvPicPr>
          <p:cNvPr id="13" name="Picture 7">
            <a:extLst>
              <a:ext uri="{FF2B5EF4-FFF2-40B4-BE49-F238E27FC236}">
                <a16:creationId xmlns:a16="http://schemas.microsoft.com/office/drawing/2014/main" id="{4417AC45-4CB7-72E8-3723-B1A3D81FB6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713775" y="5533690"/>
            <a:ext cx="493392" cy="495528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AE5941EF-B160-313A-DA99-73C86EDC4C1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46794"/>
          <a:stretch/>
        </p:blipFill>
        <p:spPr>
          <a:xfrm>
            <a:off x="10316909" y="2723673"/>
            <a:ext cx="1875091" cy="3600981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EEC16221-5852-F1A3-24D1-8EF5E907173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b="41791"/>
          <a:stretch/>
        </p:blipFill>
        <p:spPr>
          <a:xfrm>
            <a:off x="3497179" y="6324654"/>
            <a:ext cx="910220" cy="541368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5D8B34C3-E35E-0B4E-1F8E-59C449A3C8D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t="31904"/>
          <a:stretch/>
        </p:blipFill>
        <p:spPr>
          <a:xfrm>
            <a:off x="1601212" y="0"/>
            <a:ext cx="1032928" cy="718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8555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51FEFCE-5DDA-D353-F1BF-36752F5F079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2917"/>
            <a:ext cx="12197191" cy="685508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7824" y="1325880"/>
            <a:ext cx="10460736" cy="2286000"/>
          </a:xfrm>
        </p:spPr>
        <p:txBody>
          <a:bodyPr anchor="b">
            <a:noAutofit/>
          </a:bodyPr>
          <a:lstStyle>
            <a:lvl1pPr algn="ctr">
              <a:defRPr sz="6600" b="1" i="0" cap="none" spc="-150" baseline="0">
                <a:solidFill>
                  <a:schemeClr val="accent2">
                    <a:lumMod val="25000"/>
                  </a:schemeClr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77824" y="3749040"/>
            <a:ext cx="10460736" cy="2286000"/>
          </a:xfrm>
        </p:spPr>
        <p:txBody>
          <a:bodyPr>
            <a:noAutofit/>
          </a:bodyPr>
          <a:lstStyle>
            <a:lvl1pPr marL="0" indent="0" algn="ctr">
              <a:buNone/>
              <a:defRPr sz="3200" b="0" cap="all" baseline="0">
                <a:solidFill>
                  <a:schemeClr val="accent2">
                    <a:lumMod val="25000"/>
                  </a:schemeClr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027234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3">
            <a:extLst>
              <a:ext uri="{FF2B5EF4-FFF2-40B4-BE49-F238E27FC236}">
                <a16:creationId xmlns:a16="http://schemas.microsoft.com/office/drawing/2014/main" id="{B6718ABD-4EA5-E3C5-0225-F6671DCA53AD}"/>
              </a:ext>
            </a:extLst>
          </p:cNvPr>
          <p:cNvSpPr/>
          <p:nvPr userDrawn="1"/>
        </p:nvSpPr>
        <p:spPr>
          <a:xfrm>
            <a:off x="256674" y="256674"/>
            <a:ext cx="11678651" cy="6352673"/>
          </a:xfrm>
          <a:prstGeom prst="roundRect">
            <a:avLst>
              <a:gd name="adj" fmla="val 4303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721A955-CA2D-A65D-6E60-DAAAA4ACFA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1050"/>
          <a:stretch/>
        </p:blipFill>
        <p:spPr>
          <a:xfrm>
            <a:off x="0" y="2887579"/>
            <a:ext cx="2432421" cy="3604662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AB70155A-604C-AD00-BE69-4505C75CE01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5874" b="-1"/>
          <a:stretch/>
        </p:blipFill>
        <p:spPr>
          <a:xfrm rot="5400000">
            <a:off x="11281284" y="2493882"/>
            <a:ext cx="1032928" cy="887899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F74D1084-EF5E-D016-13E0-1840BDFFD0A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b="-880"/>
          <a:stretch/>
        </p:blipFill>
        <p:spPr>
          <a:xfrm>
            <a:off x="9897978" y="5987153"/>
            <a:ext cx="490012" cy="5050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365760"/>
            <a:ext cx="10277856" cy="1655064"/>
          </a:xfrm>
        </p:spPr>
        <p:txBody>
          <a:bodyPr anchor="b"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75304" y="2313432"/>
            <a:ext cx="6327648" cy="3218688"/>
          </a:xfrm>
        </p:spPr>
        <p:txBody>
          <a:bodyPr anchor="ctr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90326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E1B9A11-4222-BB4A-66D3-D37C79AC57C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1" r="21" b="21"/>
          <a:stretch/>
        </p:blipFill>
        <p:spPr>
          <a:xfrm>
            <a:off x="-2595" y="1459"/>
            <a:ext cx="12197191" cy="685508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54296" y="27432"/>
            <a:ext cx="7004304" cy="3566160"/>
          </a:xfrm>
        </p:spPr>
        <p:txBody>
          <a:bodyPr anchor="b">
            <a:noAutofit/>
          </a:bodyPr>
          <a:lstStyle>
            <a:lvl1pPr algn="ctr">
              <a:defRPr sz="6000" b="1" i="0" cap="none" spc="-150" baseline="0">
                <a:solidFill>
                  <a:schemeClr val="accent2">
                    <a:lumMod val="25000"/>
                  </a:schemeClr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54295" y="3767328"/>
            <a:ext cx="7004303" cy="1161288"/>
          </a:xfrm>
        </p:spPr>
        <p:txBody>
          <a:bodyPr>
            <a:noAutofit/>
          </a:bodyPr>
          <a:lstStyle>
            <a:lvl1pPr marL="0" indent="0" algn="ctr">
              <a:buNone/>
              <a:defRPr sz="3200" b="0" cap="all" baseline="0">
                <a:solidFill>
                  <a:schemeClr val="accent2">
                    <a:lumMod val="25000"/>
                  </a:schemeClr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296238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772C86F9-080E-93F7-C7B1-F5BEAD84E3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365760"/>
            <a:ext cx="10506456" cy="1655064"/>
          </a:xfrm>
        </p:spPr>
        <p:txBody>
          <a:bodyPr anchor="b"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13049-5F46-053E-6279-8183259649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7280" y="2432304"/>
            <a:ext cx="3108960" cy="34123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DFB03A-367B-9ADA-8071-E22871EC11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736592" y="1920240"/>
            <a:ext cx="6620256" cy="39136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8/6/20XX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7FF98F94-8801-13BE-8EB4-01921AC196C8}"/>
              </a:ext>
            </a:extLst>
          </p:cNvPr>
          <p:cNvSpPr/>
          <p:nvPr userDrawn="1"/>
        </p:nvSpPr>
        <p:spPr>
          <a:xfrm>
            <a:off x="256674" y="256674"/>
            <a:ext cx="11678651" cy="6352673"/>
          </a:xfrm>
          <a:prstGeom prst="roundRect">
            <a:avLst>
              <a:gd name="adj" fmla="val 4303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B7BF5718-9534-FD92-79D7-ECC66603E70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62387"/>
          <a:stretch/>
        </p:blipFill>
        <p:spPr>
          <a:xfrm rot="5400000">
            <a:off x="1778676" y="5204330"/>
            <a:ext cx="907513" cy="2465321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4FF40650-9AD0-96F8-F702-185D1729AF8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3558" y="5429608"/>
            <a:ext cx="406214" cy="415066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83AC8518-2F0B-6FC0-0C0E-6CE9D00EAC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t="-4860" b="-1"/>
          <a:stretch/>
        </p:blipFill>
        <p:spPr>
          <a:xfrm>
            <a:off x="10214191" y="365126"/>
            <a:ext cx="1032928" cy="1106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3603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E7B4AF60-AC65-3E7A-4A5D-EBF1A7030D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063" b="3063"/>
          <a:stretch/>
        </p:blipFill>
        <p:spPr>
          <a:xfrm>
            <a:off x="1" y="2917"/>
            <a:ext cx="12197189" cy="6855082"/>
          </a:xfrm>
          <a:prstGeom prst="rect">
            <a:avLst/>
          </a:prstGeom>
        </p:spPr>
      </p:pic>
      <p:sp>
        <p:nvSpPr>
          <p:cNvPr id="12" name="Rounded Rectangle 4">
            <a:extLst>
              <a:ext uri="{FF2B5EF4-FFF2-40B4-BE49-F238E27FC236}">
                <a16:creationId xmlns:a16="http://schemas.microsoft.com/office/drawing/2014/main" id="{95671103-2960-81E2-9A76-0E7FDE6B3E55}"/>
              </a:ext>
            </a:extLst>
          </p:cNvPr>
          <p:cNvSpPr/>
          <p:nvPr userDrawn="1"/>
        </p:nvSpPr>
        <p:spPr>
          <a:xfrm>
            <a:off x="256674" y="256674"/>
            <a:ext cx="11678651" cy="6352673"/>
          </a:xfrm>
          <a:prstGeom prst="roundRect">
            <a:avLst>
              <a:gd name="adj" fmla="val 4303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365760"/>
            <a:ext cx="10277856" cy="1655064"/>
          </a:xfrm>
        </p:spPr>
        <p:txBody>
          <a:bodyPr anchor="b"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75304" y="2276856"/>
            <a:ext cx="6327648" cy="3090672"/>
          </a:xfrm>
        </p:spPr>
        <p:txBody>
          <a:bodyPr anchor="ctr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12648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4">
            <a:extLst>
              <a:ext uri="{FF2B5EF4-FFF2-40B4-BE49-F238E27FC236}">
                <a16:creationId xmlns:a16="http://schemas.microsoft.com/office/drawing/2014/main" id="{86060D16-E6F6-EA0E-E58E-526234AB6564}"/>
              </a:ext>
            </a:extLst>
          </p:cNvPr>
          <p:cNvSpPr/>
          <p:nvPr userDrawn="1"/>
        </p:nvSpPr>
        <p:spPr>
          <a:xfrm>
            <a:off x="256674" y="256674"/>
            <a:ext cx="11678651" cy="6352673"/>
          </a:xfrm>
          <a:prstGeom prst="roundRect">
            <a:avLst>
              <a:gd name="adj" fmla="val 4303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0E0958AA-6F1A-C4A2-FB66-1A6F7F8834B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-6095" b="-1"/>
          <a:stretch/>
        </p:blipFill>
        <p:spPr>
          <a:xfrm>
            <a:off x="569419" y="4426479"/>
            <a:ext cx="1472805" cy="1596616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3DEADFA2-398E-9388-8295-063D31FB38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-6095" b="-1"/>
          <a:stretch/>
        </p:blipFill>
        <p:spPr>
          <a:xfrm rot="3765410" flipV="1">
            <a:off x="1448505" y="4094575"/>
            <a:ext cx="862484" cy="934988"/>
          </a:xfrm>
          <a:prstGeom prst="rect">
            <a:avLst/>
          </a:prstGeom>
        </p:spPr>
      </p:pic>
      <p:pic>
        <p:nvPicPr>
          <p:cNvPr id="10" name="Picture 7">
            <a:extLst>
              <a:ext uri="{FF2B5EF4-FFF2-40B4-BE49-F238E27FC236}">
                <a16:creationId xmlns:a16="http://schemas.microsoft.com/office/drawing/2014/main" id="{D09A7588-8EFD-A0C5-4235-45B7D657ECF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b="35453"/>
          <a:stretch/>
        </p:blipFill>
        <p:spPr>
          <a:xfrm>
            <a:off x="9469547" y="5719093"/>
            <a:ext cx="1756858" cy="1138907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EF04D7D6-513C-D18A-AF21-D10F0E5D3B8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-1" r="-750"/>
          <a:stretch/>
        </p:blipFill>
        <p:spPr>
          <a:xfrm>
            <a:off x="8844546" y="50582"/>
            <a:ext cx="1307037" cy="13255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365760"/>
            <a:ext cx="10277856" cy="1655064"/>
          </a:xfrm>
        </p:spPr>
        <p:txBody>
          <a:bodyPr anchor="b"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75304" y="2441448"/>
            <a:ext cx="3602736" cy="3575304"/>
          </a:xfrm>
        </p:spPr>
        <p:txBody>
          <a:bodyPr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D1DCC4A1-0DB3-3480-3A1A-78FC85FE7ECE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7671816" y="2441448"/>
            <a:ext cx="3602736" cy="3575304"/>
          </a:xfrm>
        </p:spPr>
        <p:txBody>
          <a:bodyPr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97282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6">
            <a:extLst>
              <a:ext uri="{FF2B5EF4-FFF2-40B4-BE49-F238E27FC236}">
                <a16:creationId xmlns:a16="http://schemas.microsoft.com/office/drawing/2014/main" id="{1B32A35F-9C9A-7C7D-DE93-B55FFF07D66E}"/>
              </a:ext>
            </a:extLst>
          </p:cNvPr>
          <p:cNvSpPr/>
          <p:nvPr userDrawn="1"/>
        </p:nvSpPr>
        <p:spPr>
          <a:xfrm>
            <a:off x="256674" y="256674"/>
            <a:ext cx="11678651" cy="6352673"/>
          </a:xfrm>
          <a:prstGeom prst="roundRect">
            <a:avLst>
              <a:gd name="adj" fmla="val 4303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98299DF-E702-8750-30F5-798D7C96AA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365760"/>
            <a:ext cx="10277856" cy="1655064"/>
          </a:xfrm>
        </p:spPr>
        <p:txBody>
          <a:bodyPr anchor="b"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0CE72F6-1D9D-E61E-F1EE-2861FDF765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0432" y="2459736"/>
            <a:ext cx="2843784" cy="3090672"/>
          </a:xfrm>
        </p:spPr>
        <p:txBody>
          <a:bodyPr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EFAE94C-C299-8167-1BD9-4FC98C04C63C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233672" y="2523744"/>
            <a:ext cx="6693408" cy="3273552"/>
          </a:xfrm>
        </p:spPr>
        <p:txBody>
          <a:bodyPr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8/6/20XX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49479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C4D7FA-B85E-4477-8C62-94955B340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1226BB-3E56-4E7F-8172-7EC03C9F0B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5D08EF-72FB-4F19-9916-65815A9CA9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563001"/>
            <a:ext cx="2743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noProof="0" dirty="0"/>
              <a:t>8/6/20XX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65084D-BC85-4A55-BD80-93876AD101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563001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FDEF23-A140-4DD6-A0D0-A86BD4DF34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75912" y="6563001"/>
            <a:ext cx="2743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C71654-96A5-4280-94F3-931C61A9F92C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470823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accent2">
              <a:lumMod val="2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000" b="0" i="0" kern="1200">
          <a:solidFill>
            <a:schemeClr val="accent2">
              <a:lumMod val="2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b="0" i="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b="0" i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325" userDrawn="1">
          <p15:clr>
            <a:srgbClr val="F26B43"/>
          </p15:clr>
        </p15:guide>
        <p15:guide id="4" pos="734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g"/><Relationship Id="rId3" Type="http://schemas.openxmlformats.org/officeDocument/2006/relationships/image" Target="../media/image18.jpg"/><Relationship Id="rId7" Type="http://schemas.openxmlformats.org/officeDocument/2006/relationships/image" Target="../media/image2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jpg"/><Relationship Id="rId5" Type="http://schemas.openxmlformats.org/officeDocument/2006/relationships/image" Target="../media/image20.png"/><Relationship Id="rId4" Type="http://schemas.openxmlformats.org/officeDocument/2006/relationships/image" Target="../media/image19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ourworldindata.org/life-expectancy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.jpg"/><Relationship Id="rId5" Type="http://schemas.openxmlformats.org/officeDocument/2006/relationships/image" Target="../media/image32.jpg"/><Relationship Id="rId4" Type="http://schemas.openxmlformats.org/officeDocument/2006/relationships/image" Target="../media/image31.png"/><Relationship Id="rId9" Type="http://schemas.openxmlformats.org/officeDocument/2006/relationships/image" Target="../media/image36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EF7BD-FE81-4B20-8DC5-0B3EB736F9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2648" y="400593"/>
            <a:ext cx="10954512" cy="2939143"/>
          </a:xfrm>
        </p:spPr>
        <p:txBody>
          <a:bodyPr anchor="b"/>
          <a:lstStyle/>
          <a:p>
            <a:r>
              <a:rPr lang="en-US" dirty="0"/>
              <a:t>About staying young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FF0EFE-C50F-44EB-8978-B97795477C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2648" y="3923211"/>
            <a:ext cx="10954512" cy="1307592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3600" dirty="0"/>
              <a:t>According to science</a:t>
            </a:r>
          </a:p>
        </p:txBody>
      </p:sp>
    </p:spTree>
    <p:extLst>
      <p:ext uri="{BB962C8B-B14F-4D97-AF65-F5344CB8AC3E}">
        <p14:creationId xmlns:p14="http://schemas.microsoft.com/office/powerpoint/2010/main" val="1282633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5BC3969-FC27-F3FE-BE12-8AEC1E0FA5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923AD-66DA-5491-56B4-1903E8481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612743"/>
            <a:ext cx="10277856" cy="823620"/>
          </a:xfrm>
          <a:noFill/>
        </p:spPr>
        <p:txBody>
          <a:bodyPr>
            <a:noAutofit/>
          </a:bodyPr>
          <a:lstStyle/>
          <a:p>
            <a:r>
              <a:rPr lang="en-US" dirty="0"/>
              <a:t>Metrics: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63AE19E9-D20B-0FF1-95EF-D849E6A46B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75912" y="6563001"/>
            <a:ext cx="2743200" cy="228600"/>
          </a:xfrm>
        </p:spPr>
        <p:txBody>
          <a:bodyPr/>
          <a:lstStyle/>
          <a:p>
            <a:fld id="{CBD12358-51D2-46B3-9BDE-DF29528B9454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1613694-919A-559D-948F-66477DB2AC95}"/>
              </a:ext>
            </a:extLst>
          </p:cNvPr>
          <p:cNvSpPr txBox="1"/>
          <p:nvPr/>
        </p:nvSpPr>
        <p:spPr>
          <a:xfrm>
            <a:off x="2469823" y="2300141"/>
            <a:ext cx="6165855" cy="29546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Uses NLP, AI technology and DS principles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Takes real data from the web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Assigns relevance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Creates a summary of each document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On the press of a button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Displays a list with the most important info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Results can be downloaded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53896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17083A-7218-AC1D-3E3A-E9901536A2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9BF6CE-A46C-5786-0978-9C6FCE7B5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365760"/>
            <a:ext cx="10277856" cy="680615"/>
          </a:xfrm>
          <a:noFill/>
        </p:spPr>
        <p:txBody>
          <a:bodyPr>
            <a:noAutofit/>
          </a:bodyPr>
          <a:lstStyle/>
          <a:p>
            <a:r>
              <a:rPr lang="en-US" dirty="0"/>
              <a:t>Learning Curve and base model: BERT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C40F8F2-7727-2DA6-15C6-DA3B02D45F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75912" y="6563001"/>
            <a:ext cx="2743200" cy="228600"/>
          </a:xfrm>
        </p:spPr>
        <p:txBody>
          <a:bodyPr/>
          <a:lstStyle/>
          <a:p>
            <a:fld id="{CBD12358-51D2-46B3-9BDE-DF29528B9454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5" name="Picture 4" descr="A graph of a number of clusters&#10;&#10;AI-generated content may be incorrect.">
            <a:extLst>
              <a:ext uri="{FF2B5EF4-FFF2-40B4-BE49-F238E27FC236}">
                <a16:creationId xmlns:a16="http://schemas.microsoft.com/office/drawing/2014/main" id="{D849B9A6-10EF-3768-AA3E-544AA2D959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3374" y="1171005"/>
            <a:ext cx="4132818" cy="2794856"/>
          </a:xfrm>
          <a:prstGeom prst="rect">
            <a:avLst/>
          </a:prstGeom>
        </p:spPr>
      </p:pic>
      <p:pic>
        <p:nvPicPr>
          <p:cNvPr id="7" name="Picture 6" descr="A diagram of a diagram&#10;&#10;AI-generated content may be incorrect.">
            <a:extLst>
              <a:ext uri="{FF2B5EF4-FFF2-40B4-BE49-F238E27FC236}">
                <a16:creationId xmlns:a16="http://schemas.microsoft.com/office/drawing/2014/main" id="{5FC38540-A2FE-5E60-8C0F-244F0524B3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680" y="1240989"/>
            <a:ext cx="4269132" cy="2724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55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30A76-B788-B363-104E-266B7C7F7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365760"/>
            <a:ext cx="10277856" cy="894080"/>
          </a:xfrm>
          <a:noFill/>
        </p:spPr>
        <p:txBody>
          <a:bodyPr anchor="b">
            <a:noAutofit/>
          </a:bodyPr>
          <a:lstStyle/>
          <a:p>
            <a:r>
              <a:rPr lang="en-US" dirty="0"/>
              <a:t>Future: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3F21905C-1BD6-BF3F-5B8B-B9AD530170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75912" y="6563001"/>
            <a:ext cx="2743200" cy="228600"/>
          </a:xfrm>
        </p:spPr>
        <p:txBody>
          <a:bodyPr/>
          <a:lstStyle/>
          <a:p>
            <a:fld id="{CBD12358-51D2-46B3-9BDE-DF29528B9454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10" name="Picture 9" descr="A diagram of a computer program">
            <a:extLst>
              <a:ext uri="{FF2B5EF4-FFF2-40B4-BE49-F238E27FC236}">
                <a16:creationId xmlns:a16="http://schemas.microsoft.com/office/drawing/2014/main" id="{0746821F-78C1-61A1-076B-5F3C8ADAAE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7680" y="1619498"/>
            <a:ext cx="9133840" cy="4340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7779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0034E89-1952-5288-08A0-70A4A73BE3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2648" y="1600200"/>
            <a:ext cx="10991088" cy="3657600"/>
          </a:xfrm>
          <a:noFill/>
        </p:spPr>
        <p:txBody>
          <a:bodyPr anchor="ctr">
            <a:noAutofit/>
          </a:bodyPr>
          <a:lstStyle/>
          <a:p>
            <a:r>
              <a:rPr lang="en-US" dirty="0"/>
              <a:t>Conclusion &amp; Future Work</a:t>
            </a:r>
          </a:p>
        </p:txBody>
      </p:sp>
    </p:spTree>
    <p:extLst>
      <p:ext uri="{BB962C8B-B14F-4D97-AF65-F5344CB8AC3E}">
        <p14:creationId xmlns:p14="http://schemas.microsoft.com/office/powerpoint/2010/main" val="30580855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A0D7AA-8A21-B977-56ED-94406F2995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33856" y="56450"/>
            <a:ext cx="9912096" cy="2743200"/>
          </a:xfrm>
          <a:noFill/>
        </p:spPr>
        <p:txBody>
          <a:bodyPr anchor="b">
            <a:noAutofit/>
          </a:bodyPr>
          <a:lstStyle/>
          <a:p>
            <a:r>
              <a:rPr lang="en-US" dirty="0"/>
              <a:t>Thank you, questions?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4D0A6B8-78EB-52CA-3D46-A46FC880D3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75304" y="3110546"/>
            <a:ext cx="4114800" cy="2743200"/>
          </a:xfrm>
          <a:noFill/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 noProof="0" dirty="0"/>
              <a:t>Jesus </a:t>
            </a:r>
            <a:r>
              <a:rPr lang="en-US" noProof="0" dirty="0" err="1"/>
              <a:t>gonzalez</a:t>
            </a:r>
            <a:r>
              <a:rPr lang="en-US" noProof="0" dirty="0"/>
              <a:t> </a:t>
            </a:r>
            <a:r>
              <a:rPr lang="en-US" noProof="0" dirty="0" err="1"/>
              <a:t>vazquez</a:t>
            </a:r>
            <a:endParaRPr lang="en-US" noProof="0" dirty="0"/>
          </a:p>
          <a:p>
            <a:r>
              <a:rPr lang="en-US" dirty="0"/>
              <a:t>+49 160 807 6571</a:t>
            </a:r>
            <a:endParaRPr lang="en-US" noProof="0" dirty="0"/>
          </a:p>
          <a:p>
            <a:r>
              <a:rPr lang="en-US" dirty="0"/>
              <a:t>email</a:t>
            </a:r>
            <a:r>
              <a:rPr lang="en-US" noProof="0" dirty="0"/>
              <a:t>@jesusbasail.COM</a:t>
            </a:r>
          </a:p>
          <a:p>
            <a:r>
              <a:rPr lang="en-US" noProof="0" dirty="0"/>
              <a:t>WWW.</a:t>
            </a:r>
            <a:r>
              <a:rPr lang="en-US" dirty="0" err="1"/>
              <a:t>jesusbasail</a:t>
            </a:r>
            <a:r>
              <a:rPr lang="en-US" noProof="0" dirty="0"/>
              <a:t>.COM</a:t>
            </a:r>
          </a:p>
        </p:txBody>
      </p:sp>
    </p:spTree>
    <p:extLst>
      <p:ext uri="{BB962C8B-B14F-4D97-AF65-F5344CB8AC3E}">
        <p14:creationId xmlns:p14="http://schemas.microsoft.com/office/powerpoint/2010/main" val="37516166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BA1CF1-D022-421E-1AC9-A72B43BFEE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6DE010-514A-56F4-E05A-4104A8CAF9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2648" y="1074202"/>
            <a:ext cx="4037729" cy="1307592"/>
          </a:xfrm>
        </p:spPr>
        <p:txBody>
          <a:bodyPr anchor="b"/>
          <a:lstStyle/>
          <a:p>
            <a:r>
              <a:rPr lang="en-US" dirty="0"/>
              <a:t>About me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50ACA3F-0C3B-CFD2-01DE-ABF104346E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2648" y="3923211"/>
            <a:ext cx="5317889" cy="118872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Jesus Gonzalez VAZQUEZ</a:t>
            </a:r>
          </a:p>
          <a:p>
            <a:r>
              <a:rPr lang="en-US" dirty="0"/>
              <a:t>Jesus BASAIL</a:t>
            </a:r>
          </a:p>
        </p:txBody>
      </p:sp>
      <p:pic>
        <p:nvPicPr>
          <p:cNvPr id="5" name="Picture 4" descr="A logo of a mechanical engineering company&#10;&#10;AI-generated content may be incorrect.">
            <a:extLst>
              <a:ext uri="{FF2B5EF4-FFF2-40B4-BE49-F238E27FC236}">
                <a16:creationId xmlns:a16="http://schemas.microsoft.com/office/drawing/2014/main" id="{9390A350-37B1-E3D2-F4D5-96D63B6BE6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7698" y="214313"/>
            <a:ext cx="3853301" cy="2167482"/>
          </a:xfrm>
          <a:prstGeom prst="rect">
            <a:avLst/>
          </a:prstGeom>
        </p:spPr>
      </p:pic>
      <p:pic>
        <p:nvPicPr>
          <p:cNvPr id="7" name="Picture 6" descr="A colorful background with white text&#10;&#10;AI-generated content may be incorrect.">
            <a:extLst>
              <a:ext uri="{FF2B5EF4-FFF2-40B4-BE49-F238E27FC236}">
                <a16:creationId xmlns:a16="http://schemas.microsoft.com/office/drawing/2014/main" id="{E417FB09-07ED-FCD7-ED58-35B9056F6D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7698" y="4177936"/>
            <a:ext cx="3810000" cy="2143125"/>
          </a:xfrm>
          <a:prstGeom prst="rect">
            <a:avLst/>
          </a:prstGeom>
        </p:spPr>
      </p:pic>
      <p:pic>
        <p:nvPicPr>
          <p:cNvPr id="9" name="Picture 8" descr="A logo of a bird head&#10;&#10;AI-generated content may be incorrect.">
            <a:extLst>
              <a:ext uri="{FF2B5EF4-FFF2-40B4-BE49-F238E27FC236}">
                <a16:creationId xmlns:a16="http://schemas.microsoft.com/office/drawing/2014/main" id="{4C277C56-88C3-ADAB-F29E-2CC1FB2796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23417" y="2072640"/>
            <a:ext cx="3858832" cy="2590800"/>
          </a:xfrm>
          <a:prstGeom prst="rect">
            <a:avLst/>
          </a:prstGeom>
        </p:spPr>
      </p:pic>
      <p:pic>
        <p:nvPicPr>
          <p:cNvPr id="11" name="Picture 10" descr="A eagle with a snake and cactus&#10;&#10;AI-generated content may be incorrect.">
            <a:extLst>
              <a:ext uri="{FF2B5EF4-FFF2-40B4-BE49-F238E27FC236}">
                <a16:creationId xmlns:a16="http://schemas.microsoft.com/office/drawing/2014/main" id="{3EA5936C-C8B0-07AA-F956-BD71AD9D20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34433" y="214312"/>
            <a:ext cx="1123264" cy="1045985"/>
          </a:xfrm>
          <a:prstGeom prst="rect">
            <a:avLst/>
          </a:prstGeom>
        </p:spPr>
      </p:pic>
      <p:pic>
        <p:nvPicPr>
          <p:cNvPr id="13" name="Picture 12" descr="A symbol of a united states of america&#10;&#10;AI-generated content may be incorrect.">
            <a:extLst>
              <a:ext uri="{FF2B5EF4-FFF2-40B4-BE49-F238E27FC236}">
                <a16:creationId xmlns:a16="http://schemas.microsoft.com/office/drawing/2014/main" id="{8F8D4D51-90B9-2EBF-37F2-43C3ED8C4B9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24781" y="2381795"/>
            <a:ext cx="1032917" cy="1115550"/>
          </a:xfrm>
          <a:prstGeom prst="rect">
            <a:avLst/>
          </a:prstGeom>
        </p:spPr>
      </p:pic>
      <p:pic>
        <p:nvPicPr>
          <p:cNvPr id="15" name="Picture 14" descr="A white eagle with a crown on a red and white shield&#10;&#10;AI-generated content may be incorrect.">
            <a:extLst>
              <a:ext uri="{FF2B5EF4-FFF2-40B4-BE49-F238E27FC236}">
                <a16:creationId xmlns:a16="http://schemas.microsoft.com/office/drawing/2014/main" id="{461BA5B1-A8DD-67A2-F836-5FE1FDFDEE0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69459" y="4240122"/>
            <a:ext cx="1066479" cy="111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3304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6E1093-89E1-A279-5D08-7B8B37440C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04C3B2-E162-FF54-4CAF-25346FA1C0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8744" y="5761983"/>
            <a:ext cx="10954512" cy="976013"/>
          </a:xfrm>
        </p:spPr>
        <p:txBody>
          <a:bodyPr anchor="b"/>
          <a:lstStyle/>
          <a:p>
            <a:r>
              <a:rPr lang="en-US" sz="5400" dirty="0"/>
              <a:t>Longevity increase timeline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DABAB2-3F5F-D741-8F8C-D72B24505BBB}"/>
              </a:ext>
            </a:extLst>
          </p:cNvPr>
          <p:cNvSpPr txBox="1"/>
          <p:nvPr/>
        </p:nvSpPr>
        <p:spPr>
          <a:xfrm>
            <a:off x="618744" y="5622389"/>
            <a:ext cx="1095451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b="1" i="0" dirty="0">
                <a:solidFill>
                  <a:schemeClr val="accent3">
                    <a:lumMod val="25000"/>
                  </a:schemeClr>
                </a:solidFill>
                <a:effectLst/>
                <a:latin typeface="Lato" panose="020F0502020204030203" pitchFamily="34" charset="0"/>
              </a:rPr>
              <a:t>Data source:</a:t>
            </a:r>
            <a:r>
              <a:rPr lang="en-GB" sz="1200" b="0" i="0" dirty="0">
                <a:solidFill>
                  <a:schemeClr val="accent3">
                    <a:lumMod val="25000"/>
                  </a:schemeClr>
                </a:solidFill>
                <a:effectLst/>
                <a:latin typeface="Lato" panose="020F0502020204030203" pitchFamily="34" charset="0"/>
              </a:rPr>
              <a:t> UN WPP (2024); HMD (2024); </a:t>
            </a:r>
            <a:r>
              <a:rPr lang="en-GB" sz="1200" b="0" i="0" dirty="0" err="1">
                <a:solidFill>
                  <a:schemeClr val="accent3">
                    <a:lumMod val="25000"/>
                  </a:schemeClr>
                </a:solidFill>
                <a:effectLst/>
                <a:latin typeface="Lato" panose="020F0502020204030203" pitchFamily="34" charset="0"/>
              </a:rPr>
              <a:t>Zijdeman</a:t>
            </a:r>
            <a:r>
              <a:rPr lang="en-GB" sz="1200" b="0" i="0" dirty="0">
                <a:solidFill>
                  <a:schemeClr val="accent3">
                    <a:lumMod val="25000"/>
                  </a:schemeClr>
                </a:solidFill>
                <a:effectLst/>
                <a:latin typeface="Lato" panose="020F0502020204030203" pitchFamily="34" charset="0"/>
              </a:rPr>
              <a:t> et al. (2015); Riley (2005)  </a:t>
            </a:r>
            <a:r>
              <a:rPr lang="en-GB" sz="1200" b="0" i="0" u="none" strike="noStrike" dirty="0">
                <a:solidFill>
                  <a:schemeClr val="accent3">
                    <a:lumMod val="25000"/>
                  </a:schemeClr>
                </a:solidFill>
                <a:effectLst/>
                <a:latin typeface="Lato" panose="020F0502020204030203" pitchFamily="34" charset="0"/>
                <a:hlinkClick r:id="rId3"/>
              </a:rPr>
              <a:t>OurWorldinData.org/life-expectancy</a:t>
            </a:r>
            <a:endParaRPr lang="en-GB" sz="1200" b="0" i="0" dirty="0">
              <a:solidFill>
                <a:schemeClr val="accent3">
                  <a:lumMod val="25000"/>
                </a:schemeClr>
              </a:solidFill>
              <a:effectLst/>
              <a:latin typeface="Lato" panose="020F0502020204030203" pitchFamily="34" charset="0"/>
            </a:endParaRPr>
          </a:p>
          <a:p>
            <a:endParaRPr lang="en-DE" dirty="0"/>
          </a:p>
        </p:txBody>
      </p:sp>
      <p:pic>
        <p:nvPicPr>
          <p:cNvPr id="9" name="Picture 8" descr="A graph of a number of people">
            <a:extLst>
              <a:ext uri="{FF2B5EF4-FFF2-40B4-BE49-F238E27FC236}">
                <a16:creationId xmlns:a16="http://schemas.microsoft.com/office/drawing/2014/main" id="{37A3B599-9071-9D83-BEB6-C24DF8747E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4283" y="120004"/>
            <a:ext cx="9043434" cy="5394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8264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063D8B-B609-C143-603F-99A0251647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CC6EDC-7890-ECB0-D386-13FED6D759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8744" y="5756330"/>
            <a:ext cx="10954512" cy="976013"/>
          </a:xfrm>
        </p:spPr>
        <p:txBody>
          <a:bodyPr anchor="b"/>
          <a:lstStyle/>
          <a:p>
            <a:r>
              <a:rPr lang="en-US" sz="4800" dirty="0"/>
              <a:t>Health span Morbidity compression</a:t>
            </a:r>
          </a:p>
        </p:txBody>
      </p:sp>
      <p:pic>
        <p:nvPicPr>
          <p:cNvPr id="9" name="Picture 8" descr="A graph of different colors&#10;&#10;AI-generated content may be incorrect.">
            <a:extLst>
              <a:ext uri="{FF2B5EF4-FFF2-40B4-BE49-F238E27FC236}">
                <a16:creationId xmlns:a16="http://schemas.microsoft.com/office/drawing/2014/main" id="{0E0D4737-68BE-95ED-45A7-F38013B7CC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6242" y="172312"/>
            <a:ext cx="10317014" cy="537079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8B4410E-FD0E-E21E-E75A-50CC410DC583}"/>
              </a:ext>
            </a:extLst>
          </p:cNvPr>
          <p:cNvSpPr txBox="1"/>
          <p:nvPr/>
        </p:nvSpPr>
        <p:spPr>
          <a:xfrm>
            <a:off x="823965" y="5698855"/>
            <a:ext cx="1040076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accent3">
                    <a:lumMod val="50000"/>
                  </a:schemeClr>
                </a:solidFill>
              </a:rPr>
              <a:t>Source: Human lifespan and sex-specific patterns of resilience to disease: a retrospective population-wide cohort study, Joaquim Sol, Marta Ortega-Bravo </a:t>
            </a:r>
            <a:endParaRPr lang="en-DE" sz="1100" dirty="0">
              <a:solidFill>
                <a:schemeClr val="accent3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85281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7DF99C-7BEC-06BE-B359-7E00855159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7AF4B5-792A-077E-1555-AAC0EA33B1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8744" y="5486400"/>
            <a:ext cx="10954512" cy="976013"/>
          </a:xfrm>
        </p:spPr>
        <p:txBody>
          <a:bodyPr anchor="b"/>
          <a:lstStyle/>
          <a:p>
            <a:r>
              <a:rPr lang="en-US" sz="4800" dirty="0"/>
              <a:t>Information overload</a:t>
            </a:r>
          </a:p>
        </p:txBody>
      </p:sp>
      <p:pic>
        <p:nvPicPr>
          <p:cNvPr id="4" name="Picture 3" descr="A graph with a red line and blue dots">
            <a:extLst>
              <a:ext uri="{FF2B5EF4-FFF2-40B4-BE49-F238E27FC236}">
                <a16:creationId xmlns:a16="http://schemas.microsoft.com/office/drawing/2014/main" id="{7C8BF8EC-DEE8-C038-7CFD-B93A589FB1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4283" y="195937"/>
            <a:ext cx="9043434" cy="5394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3630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D8BFC4-DDC5-4318-7F67-A14CA5D9A7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DD4F1C-24CA-053C-AE84-8AF3ED54D1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8744" y="5486400"/>
            <a:ext cx="10954512" cy="976013"/>
          </a:xfrm>
        </p:spPr>
        <p:txBody>
          <a:bodyPr anchor="b"/>
          <a:lstStyle/>
          <a:p>
            <a:r>
              <a:rPr lang="en-US" sz="4800" dirty="0"/>
              <a:t>Our solution: App filtering</a:t>
            </a:r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2755185-CCC5-C428-00E5-7CF6E9BA95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4968" y="291084"/>
            <a:ext cx="9620163" cy="5195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9941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AC361-0D7A-DC05-86B5-6DD77D322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365760"/>
            <a:ext cx="10277856" cy="1655064"/>
          </a:xfrm>
          <a:noFill/>
        </p:spPr>
        <p:txBody>
          <a:bodyPr>
            <a:noAutofit/>
          </a:bodyPr>
          <a:lstStyle/>
          <a:p>
            <a:r>
              <a:rPr lang="en-US" dirty="0"/>
              <a:t>Features &amp; Functionality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9F61F934-8535-E086-C153-D48E49B98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75912" y="6563001"/>
            <a:ext cx="2743200" cy="228600"/>
          </a:xfrm>
        </p:spPr>
        <p:txBody>
          <a:bodyPr/>
          <a:lstStyle/>
          <a:p>
            <a:fld id="{CBD12358-51D2-46B3-9BDE-DF29528B9454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7148998-7245-3498-7286-0A3BBF01BA53}"/>
              </a:ext>
            </a:extLst>
          </p:cNvPr>
          <p:cNvSpPr txBox="1"/>
          <p:nvPr/>
        </p:nvSpPr>
        <p:spPr>
          <a:xfrm>
            <a:off x="2469823" y="2300141"/>
            <a:ext cx="6165855" cy="29546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Uses NLP, AI technology and DS principles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Takes real data from the web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Assigns relevance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Creates a summary of each document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On the press of a button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Displays a list with the most important info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Results can be downloaded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08021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00293F8-7856-AFCC-B255-74CC3DC0C3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3C22DF-6850-B047-A02C-1605FC716E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8744" y="5486400"/>
            <a:ext cx="10954512" cy="976013"/>
          </a:xfrm>
        </p:spPr>
        <p:txBody>
          <a:bodyPr anchor="b"/>
          <a:lstStyle/>
          <a:p>
            <a:r>
              <a:rPr lang="en-US" sz="4800" dirty="0"/>
              <a:t>Our solution: Workflow</a:t>
            </a:r>
          </a:p>
        </p:txBody>
      </p:sp>
      <p:pic>
        <p:nvPicPr>
          <p:cNvPr id="5" name="Picture 4" descr="A diagram of a computer program">
            <a:extLst>
              <a:ext uri="{FF2B5EF4-FFF2-40B4-BE49-F238E27FC236}">
                <a16:creationId xmlns:a16="http://schemas.microsoft.com/office/drawing/2014/main" id="{14A29A18-224A-471F-DCC5-628714117C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846" y="498387"/>
            <a:ext cx="10947567" cy="5202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2092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5F5E3-2B1C-7C0A-8581-67A9052D1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365760"/>
            <a:ext cx="10506456" cy="1655064"/>
          </a:xfrm>
        </p:spPr>
        <p:txBody>
          <a:bodyPr anchor="b">
            <a:normAutofit/>
          </a:bodyPr>
          <a:lstStyle/>
          <a:p>
            <a:r>
              <a:rPr lang="en-US" dirty="0"/>
              <a:t>Tech Stack &amp; Tools: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A33159-D030-2F82-A142-F759407283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78992" y="2224914"/>
            <a:ext cx="5017008" cy="3412370"/>
          </a:xfrm>
        </p:spPr>
        <p:txBody>
          <a:bodyPr>
            <a:normAutofit fontScale="925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700" dirty="0"/>
              <a:t>Python 3.12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700" dirty="0"/>
              <a:t>Llama3-8b-8192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700" dirty="0"/>
              <a:t>sentence-transformers/all-mpnet-base-v2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700" dirty="0"/>
              <a:t>AWS S3 Storage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700" dirty="0"/>
              <a:t>IONOS www.jesusbasail.com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700" dirty="0" err="1"/>
              <a:t>Sreamlit</a:t>
            </a:r>
            <a:r>
              <a:rPr lang="en-US" sz="1700" dirty="0"/>
              <a:t>, GitHub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700" dirty="0" err="1"/>
              <a:t>Wordpress</a:t>
            </a:r>
            <a:r>
              <a:rPr lang="en-US" sz="1700" dirty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700" dirty="0"/>
              <a:t>Engine: LLM: Meta-Llama-3-8B / all-mpnet-base-v2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700" dirty="0"/>
              <a:t>Storage for Scraping: AWS- 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700" dirty="0"/>
              <a:t>Public Databases: PubMed, Nature, </a:t>
            </a:r>
            <a:r>
              <a:rPr lang="en-US" sz="1700" dirty="0" err="1"/>
              <a:t>ArXiv</a:t>
            </a:r>
            <a:endParaRPr lang="en-US" sz="17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700" dirty="0"/>
              <a:t>API’s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D7B9109-9E17-1A7A-3A9A-0F1C07BF3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75912" y="6563001"/>
            <a:ext cx="2743200" cy="22860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CBD12358-51D2-46B3-9BDE-DF29528B9454}" type="slidenum">
              <a:rPr lang="en-US" sz="900" smtClean="0"/>
              <a:pPr>
                <a:lnSpc>
                  <a:spcPct val="90000"/>
                </a:lnSpc>
                <a:spcAft>
                  <a:spcPts val="600"/>
                </a:spcAft>
              </a:pPr>
              <a:t>9</a:t>
            </a:fld>
            <a:endParaRPr lang="en-US" sz="900"/>
          </a:p>
        </p:txBody>
      </p:sp>
      <p:pic>
        <p:nvPicPr>
          <p:cNvPr id="6" name="Picture 5" descr="A blue and yellow snake logo&#10;&#10;AI-generated content may be incorrect.">
            <a:extLst>
              <a:ext uri="{FF2B5EF4-FFF2-40B4-BE49-F238E27FC236}">
                <a16:creationId xmlns:a16="http://schemas.microsoft.com/office/drawing/2014/main" id="{C9B09473-8A16-8F64-EFDB-205AC570DD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6137" y="2317270"/>
            <a:ext cx="1502750" cy="1385514"/>
          </a:xfrm>
          <a:prstGeom prst="rect">
            <a:avLst/>
          </a:prstGeom>
        </p:spPr>
      </p:pic>
      <p:pic>
        <p:nvPicPr>
          <p:cNvPr id="8" name="Picture 7" descr="A blue and white illustration of two heads&#10;&#10;AI-generated content may be incorrect.">
            <a:extLst>
              <a:ext uri="{FF2B5EF4-FFF2-40B4-BE49-F238E27FC236}">
                <a16:creationId xmlns:a16="http://schemas.microsoft.com/office/drawing/2014/main" id="{2B94256F-19A7-0EAD-ED53-7737732619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2139" y="377831"/>
            <a:ext cx="3219311" cy="2276919"/>
          </a:xfrm>
          <a:prstGeom prst="rect">
            <a:avLst/>
          </a:prstGeom>
        </p:spPr>
      </p:pic>
      <p:pic>
        <p:nvPicPr>
          <p:cNvPr id="11" name="Picture 10" descr="A blue and black logo&#10;&#10;AI-generated content may be incorrect.">
            <a:extLst>
              <a:ext uri="{FF2B5EF4-FFF2-40B4-BE49-F238E27FC236}">
                <a16:creationId xmlns:a16="http://schemas.microsoft.com/office/drawing/2014/main" id="{A68A4CBF-D6EB-32C3-6BE0-A83910E70B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8763" y="2699733"/>
            <a:ext cx="2087482" cy="850144"/>
          </a:xfrm>
          <a:prstGeom prst="rect">
            <a:avLst/>
          </a:prstGeom>
        </p:spPr>
      </p:pic>
      <p:pic>
        <p:nvPicPr>
          <p:cNvPr id="13" name="Picture 12" descr="A logo of a cloud&#10;&#10;AI-generated content may be incorrect.">
            <a:extLst>
              <a:ext uri="{FF2B5EF4-FFF2-40B4-BE49-F238E27FC236}">
                <a16:creationId xmlns:a16="http://schemas.microsoft.com/office/drawing/2014/main" id="{94786ECC-CF7D-5BAC-6EF1-F48EF8D419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96137" y="4253684"/>
            <a:ext cx="1598512" cy="921631"/>
          </a:xfrm>
          <a:prstGeom prst="rect">
            <a:avLst/>
          </a:prstGeom>
        </p:spPr>
      </p:pic>
      <p:pic>
        <p:nvPicPr>
          <p:cNvPr id="15" name="Picture 14" descr="A red triangle shaped object&#10;&#10;AI-generated content may be incorrect.">
            <a:extLst>
              <a:ext uri="{FF2B5EF4-FFF2-40B4-BE49-F238E27FC236}">
                <a16:creationId xmlns:a16="http://schemas.microsoft.com/office/drawing/2014/main" id="{42183724-CA7F-59BC-6975-C76A7D4A6E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72139" y="4253684"/>
            <a:ext cx="1481286" cy="803145"/>
          </a:xfrm>
          <a:prstGeom prst="rect">
            <a:avLst/>
          </a:prstGeom>
        </p:spPr>
      </p:pic>
      <p:pic>
        <p:nvPicPr>
          <p:cNvPr id="17" name="Picture 16" descr="A blue and white logo&#10;&#10;AI-generated content may be incorrect.">
            <a:extLst>
              <a:ext uri="{FF2B5EF4-FFF2-40B4-BE49-F238E27FC236}">
                <a16:creationId xmlns:a16="http://schemas.microsoft.com/office/drawing/2014/main" id="{249EA16A-74BE-6905-11FF-4181E98389D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86245" y="4187527"/>
            <a:ext cx="1058175" cy="1053943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802FEFD6-D647-3611-11FB-96AB1E1892C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018358" y="2617330"/>
            <a:ext cx="904875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674671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Blue spheres">
      <a:dk1>
        <a:srgbClr val="000000"/>
      </a:dk1>
      <a:lt1>
        <a:srgbClr val="FFFFFF"/>
      </a:lt1>
      <a:dk2>
        <a:srgbClr val="E3E7ED"/>
      </a:dk2>
      <a:lt2>
        <a:srgbClr val="E8E8E8"/>
      </a:lt2>
      <a:accent1>
        <a:srgbClr val="7673F7"/>
      </a:accent1>
      <a:accent2>
        <a:srgbClr val="B8C2FD"/>
      </a:accent2>
      <a:accent3>
        <a:srgbClr val="DFE3FC"/>
      </a:accent3>
      <a:accent4>
        <a:srgbClr val="55B3FD"/>
      </a:accent4>
      <a:accent5>
        <a:srgbClr val="99F7F7"/>
      </a:accent5>
      <a:accent6>
        <a:srgbClr val="FEE43F"/>
      </a:accent6>
      <a:hlink>
        <a:srgbClr val="467886"/>
      </a:hlink>
      <a:folHlink>
        <a:srgbClr val="96607D"/>
      </a:folHlink>
    </a:clrScheme>
    <a:fontScheme name="Custom 23">
      <a:majorFont>
        <a:latin typeface="Aptos"/>
        <a:ea typeface=""/>
        <a:cs typeface=""/>
      </a:majorFont>
      <a:minorFont>
        <a:latin typeface="Apto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34076243_win32_CP_V3" id="{81AB0711-29F9-49D0-8A73-16AF25FD4C08}" vid="{D5AD44AB-53B9-4654-A4F8-1821A28F277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9" ma:contentTypeDescription="Create a new document." ma:contentTypeScope="" ma:versionID="6a914531ae0f23be31da2eba1f3b42a9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ae00154c9e66547f022c4923f88826d6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hidden="true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hidden="tru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hidden="true" ma:internalName="Background" ma:readOnly="false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</documentManagement>
</p:properties>
</file>

<file path=customXml/itemProps1.xml><?xml version="1.0" encoding="utf-8"?>
<ds:datastoreItem xmlns:ds="http://schemas.openxmlformats.org/officeDocument/2006/customXml" ds:itemID="{567F3CB5-3475-4129-AB60-D0C937DE910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0C07E3D-60A7-4F4E-8208-D9CCD01982C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EA9B47F-3DD8-4645-81DC-B88780643C07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Blue spheres presentation</Template>
  <TotalTime>0</TotalTime>
  <Words>263</Words>
  <Application>Microsoft Office PowerPoint</Application>
  <PresentationFormat>Widescreen</PresentationFormat>
  <Paragraphs>62</Paragraphs>
  <Slides>14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Aptos</vt:lpstr>
      <vt:lpstr>Arial</vt:lpstr>
      <vt:lpstr>Calibri</vt:lpstr>
      <vt:lpstr>Lato</vt:lpstr>
      <vt:lpstr>Custom</vt:lpstr>
      <vt:lpstr>About staying young</vt:lpstr>
      <vt:lpstr>About me</vt:lpstr>
      <vt:lpstr>Longevity increase timeline</vt:lpstr>
      <vt:lpstr>Health span Morbidity compression</vt:lpstr>
      <vt:lpstr>Information overload</vt:lpstr>
      <vt:lpstr>Our solution: App filtering</vt:lpstr>
      <vt:lpstr>Features &amp; Functionality</vt:lpstr>
      <vt:lpstr>Our solution: Workflow</vt:lpstr>
      <vt:lpstr>Tech Stack &amp; Tools:</vt:lpstr>
      <vt:lpstr>Metrics:</vt:lpstr>
      <vt:lpstr>Learning Curve and base model: BERT</vt:lpstr>
      <vt:lpstr>Future:</vt:lpstr>
      <vt:lpstr>Conclusion &amp; Future Work</vt:lpstr>
      <vt:lpstr>Thank you, questions?</vt:lpstr>
    </vt:vector>
  </TitlesOfParts>
  <Company>Candriam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GONZALEZ VAZQUEZ Jesus (CANDRIAM)</dc:creator>
  <cp:lastModifiedBy>GONZALEZ VAZQUEZ Jesus (CANDRIAM)</cp:lastModifiedBy>
  <cp:revision>3</cp:revision>
  <dcterms:created xsi:type="dcterms:W3CDTF">2025-04-08T10:26:11Z</dcterms:created>
  <dcterms:modified xsi:type="dcterms:W3CDTF">2025-04-20T09:25:27Z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  <property fmtid="{D5CDD505-2E9C-101B-9397-08002B2CF9AE}" pid="4" name="MSIP_Label_089ae30a-8e83-4428-a82e-c941497927e6_Enabled">
    <vt:lpwstr>true</vt:lpwstr>
  </property>
  <property fmtid="{D5CDD505-2E9C-101B-9397-08002B2CF9AE}" pid="5" name="MSIP_Label_089ae30a-8e83-4428-a82e-c941497927e6_SetDate">
    <vt:lpwstr>2025-04-18T09:32:22Z</vt:lpwstr>
  </property>
  <property fmtid="{D5CDD505-2E9C-101B-9397-08002B2CF9AE}" pid="6" name="MSIP_Label_089ae30a-8e83-4428-a82e-c941497927e6_Method">
    <vt:lpwstr>Privileged</vt:lpwstr>
  </property>
  <property fmtid="{D5CDD505-2E9C-101B-9397-08002B2CF9AE}" pid="7" name="MSIP_Label_089ae30a-8e83-4428-a82e-c941497927e6_Name">
    <vt:lpwstr>Public</vt:lpwstr>
  </property>
  <property fmtid="{D5CDD505-2E9C-101B-9397-08002B2CF9AE}" pid="8" name="MSIP_Label_089ae30a-8e83-4428-a82e-c941497927e6_SiteId">
    <vt:lpwstr>fd66b2a1-7a4f-4875-a3df-f2adb0a621a5</vt:lpwstr>
  </property>
  <property fmtid="{D5CDD505-2E9C-101B-9397-08002B2CF9AE}" pid="9" name="MSIP_Label_089ae30a-8e83-4428-a82e-c941497927e6_ActionId">
    <vt:lpwstr>fbd7057a-ced4-47fc-9d91-59b944e5e65c</vt:lpwstr>
  </property>
  <property fmtid="{D5CDD505-2E9C-101B-9397-08002B2CF9AE}" pid="10" name="MSIP_Label_089ae30a-8e83-4428-a82e-c941497927e6_ContentBits">
    <vt:lpwstr>0</vt:lpwstr>
  </property>
  <property fmtid="{D5CDD505-2E9C-101B-9397-08002B2CF9AE}" pid="11" name="MSIP_Label_089ae30a-8e83-4428-a82e-c941497927e6_Tag">
    <vt:lpwstr>10, 0, 1, 1</vt:lpwstr>
  </property>
</Properties>
</file>